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27432000"/>
  <p:notesSz cx="9296400" cy="7010400"/>
  <p:defaultTextStyle>
    <a:defPPr>
      <a:defRPr lang="en-US"/>
    </a:defPPr>
    <a:lvl1pPr algn="l" rtl="0" fontAlgn="base">
      <a:spcBef>
        <a:spcPct val="0"/>
      </a:spcBef>
      <a:spcAft>
        <a:spcPct val="0"/>
      </a:spcAft>
      <a:defRPr sz="7500" kern="1200">
        <a:solidFill>
          <a:schemeClr val="tx1"/>
        </a:solidFill>
        <a:latin typeface="Arial" charset="0"/>
        <a:ea typeface="+mn-ea"/>
        <a:cs typeface="Arial" charset="0"/>
      </a:defRPr>
    </a:lvl1pPr>
    <a:lvl2pPr marL="377190" algn="l" rtl="0" fontAlgn="base">
      <a:spcBef>
        <a:spcPct val="0"/>
      </a:spcBef>
      <a:spcAft>
        <a:spcPct val="0"/>
      </a:spcAft>
      <a:defRPr sz="7500" kern="1200">
        <a:solidFill>
          <a:schemeClr val="tx1"/>
        </a:solidFill>
        <a:latin typeface="Arial" charset="0"/>
        <a:ea typeface="+mn-ea"/>
        <a:cs typeface="Arial" charset="0"/>
      </a:defRPr>
    </a:lvl2pPr>
    <a:lvl3pPr marL="754380" algn="l" rtl="0" fontAlgn="base">
      <a:spcBef>
        <a:spcPct val="0"/>
      </a:spcBef>
      <a:spcAft>
        <a:spcPct val="0"/>
      </a:spcAft>
      <a:defRPr sz="7500" kern="1200">
        <a:solidFill>
          <a:schemeClr val="tx1"/>
        </a:solidFill>
        <a:latin typeface="Arial" charset="0"/>
        <a:ea typeface="+mn-ea"/>
        <a:cs typeface="Arial" charset="0"/>
      </a:defRPr>
    </a:lvl3pPr>
    <a:lvl4pPr marL="1131570" algn="l" rtl="0" fontAlgn="base">
      <a:spcBef>
        <a:spcPct val="0"/>
      </a:spcBef>
      <a:spcAft>
        <a:spcPct val="0"/>
      </a:spcAft>
      <a:defRPr sz="7500" kern="1200">
        <a:solidFill>
          <a:schemeClr val="tx1"/>
        </a:solidFill>
        <a:latin typeface="Arial" charset="0"/>
        <a:ea typeface="+mn-ea"/>
        <a:cs typeface="Arial" charset="0"/>
      </a:defRPr>
    </a:lvl4pPr>
    <a:lvl5pPr marL="1508760" algn="l" rtl="0" fontAlgn="base">
      <a:spcBef>
        <a:spcPct val="0"/>
      </a:spcBef>
      <a:spcAft>
        <a:spcPct val="0"/>
      </a:spcAft>
      <a:defRPr sz="7500" kern="1200">
        <a:solidFill>
          <a:schemeClr val="tx1"/>
        </a:solidFill>
        <a:latin typeface="Arial" charset="0"/>
        <a:ea typeface="+mn-ea"/>
        <a:cs typeface="Arial" charset="0"/>
      </a:defRPr>
    </a:lvl5pPr>
    <a:lvl6pPr marL="1885950" algn="l" defTabSz="754380" rtl="0" eaLnBrk="1" latinLnBrk="0" hangingPunct="1">
      <a:defRPr sz="7500" kern="1200">
        <a:solidFill>
          <a:schemeClr val="tx1"/>
        </a:solidFill>
        <a:latin typeface="Arial" charset="0"/>
        <a:ea typeface="+mn-ea"/>
        <a:cs typeface="Arial" charset="0"/>
      </a:defRPr>
    </a:lvl6pPr>
    <a:lvl7pPr marL="2263140" algn="l" defTabSz="754380" rtl="0" eaLnBrk="1" latinLnBrk="0" hangingPunct="1">
      <a:defRPr sz="7500" kern="1200">
        <a:solidFill>
          <a:schemeClr val="tx1"/>
        </a:solidFill>
        <a:latin typeface="Arial" charset="0"/>
        <a:ea typeface="+mn-ea"/>
        <a:cs typeface="Arial" charset="0"/>
      </a:defRPr>
    </a:lvl7pPr>
    <a:lvl8pPr marL="2640330" algn="l" defTabSz="754380" rtl="0" eaLnBrk="1" latinLnBrk="0" hangingPunct="1">
      <a:defRPr sz="7500" kern="1200">
        <a:solidFill>
          <a:schemeClr val="tx1"/>
        </a:solidFill>
        <a:latin typeface="Arial" charset="0"/>
        <a:ea typeface="+mn-ea"/>
        <a:cs typeface="Arial" charset="0"/>
      </a:defRPr>
    </a:lvl8pPr>
    <a:lvl9pPr marL="3017520" algn="l" defTabSz="754380" rtl="0" eaLnBrk="1" latinLnBrk="0" hangingPunct="1">
      <a:defRPr sz="75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2B9"/>
    <a:srgbClr val="2116F6"/>
    <a:srgbClr val="161860"/>
    <a:srgbClr val="5D5A96"/>
    <a:srgbClr val="2C30C4"/>
    <a:srgbClr val="990033"/>
    <a:srgbClr val="FF0000"/>
    <a:srgbClr val="FFFF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5341" autoAdjust="0"/>
  </p:normalViewPr>
  <p:slideViewPr>
    <p:cSldViewPr>
      <p:cViewPr>
        <p:scale>
          <a:sx n="33" d="100"/>
          <a:sy n="33" d="100"/>
        </p:scale>
        <p:origin x="-1032" y="1224"/>
      </p:cViewPr>
      <p:guideLst>
        <p:guide orient="horz" pos="8640"/>
        <p:guide pos="1036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1914" y="-96"/>
      </p:cViewPr>
      <p:guideLst>
        <p:guide orient="horz" pos="2208"/>
        <p:guide pos="2928"/>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4029075"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sz="quarter" idx="1"/>
          </p:nvPr>
        </p:nvSpPr>
        <p:spPr bwMode="auto">
          <a:xfrm>
            <a:off x="5265739" y="0"/>
            <a:ext cx="4029075"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ChangeArrowheads="1"/>
          </p:cNvSpPr>
          <p:nvPr>
            <p:ph type="ftr" sz="quarter" idx="2"/>
          </p:nvPr>
        </p:nvSpPr>
        <p:spPr bwMode="auto">
          <a:xfrm>
            <a:off x="1" y="6658258"/>
            <a:ext cx="4029075"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5" name="Rectangle 5"/>
          <p:cNvSpPr>
            <a:spLocks noGrp="1" noChangeArrowheads="1"/>
          </p:cNvSpPr>
          <p:nvPr>
            <p:ph type="sldNum" sz="quarter" idx="3"/>
          </p:nvPr>
        </p:nvSpPr>
        <p:spPr bwMode="auto">
          <a:xfrm>
            <a:off x="5265739" y="6658258"/>
            <a:ext cx="4029075"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DD6AC0F-8008-43A0-8CED-C7DAA1020325}" type="slidenum">
              <a:rPr lang="en-US"/>
              <a:pPr>
                <a:defRPr/>
              </a:pPr>
              <a:t>‹#›</a:t>
            </a:fld>
            <a:endParaRPr lang="en-US"/>
          </a:p>
        </p:txBody>
      </p:sp>
    </p:spTree>
    <p:extLst>
      <p:ext uri="{BB962C8B-B14F-4D97-AF65-F5344CB8AC3E}">
        <p14:creationId xmlns:p14="http://schemas.microsoft.com/office/powerpoint/2010/main" val="3608053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4029075"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idx="1"/>
          </p:nvPr>
        </p:nvSpPr>
        <p:spPr bwMode="auto">
          <a:xfrm>
            <a:off x="5265739" y="0"/>
            <a:ext cx="4029075"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3071813" y="525463"/>
            <a:ext cx="3152775" cy="26289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30275" y="3329940"/>
            <a:ext cx="7435850" cy="3154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1" y="6658258"/>
            <a:ext cx="4029075"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5" name="Rectangle 7"/>
          <p:cNvSpPr>
            <a:spLocks noGrp="1" noChangeArrowheads="1"/>
          </p:cNvSpPr>
          <p:nvPr>
            <p:ph type="sldNum" sz="quarter" idx="5"/>
          </p:nvPr>
        </p:nvSpPr>
        <p:spPr bwMode="auto">
          <a:xfrm>
            <a:off x="5265739" y="6658258"/>
            <a:ext cx="4029075"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8984CD0-8331-4C52-8F8B-5C9C8993A0E5}" type="slidenum">
              <a:rPr lang="en-US"/>
              <a:pPr>
                <a:defRPr/>
              </a:pPr>
              <a:t>‹#›</a:t>
            </a:fld>
            <a:endParaRPr lang="en-US"/>
          </a:p>
        </p:txBody>
      </p:sp>
    </p:spTree>
    <p:extLst>
      <p:ext uri="{BB962C8B-B14F-4D97-AF65-F5344CB8AC3E}">
        <p14:creationId xmlns:p14="http://schemas.microsoft.com/office/powerpoint/2010/main" val="3115005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Arial" charset="0"/>
      </a:defRPr>
    </a:lvl1pPr>
    <a:lvl2pPr marL="377190" algn="l" rtl="0" eaLnBrk="0" fontAlgn="base" hangingPunct="0">
      <a:spcBef>
        <a:spcPct val="30000"/>
      </a:spcBef>
      <a:spcAft>
        <a:spcPct val="0"/>
      </a:spcAft>
      <a:defRPr sz="1000" kern="1200">
        <a:solidFill>
          <a:schemeClr val="tx1"/>
        </a:solidFill>
        <a:latin typeface="Arial" charset="0"/>
        <a:ea typeface="+mn-ea"/>
        <a:cs typeface="Arial" charset="0"/>
      </a:defRPr>
    </a:lvl2pPr>
    <a:lvl3pPr marL="754380" algn="l" rtl="0" eaLnBrk="0" fontAlgn="base" hangingPunct="0">
      <a:spcBef>
        <a:spcPct val="30000"/>
      </a:spcBef>
      <a:spcAft>
        <a:spcPct val="0"/>
      </a:spcAft>
      <a:defRPr sz="1000" kern="1200">
        <a:solidFill>
          <a:schemeClr val="tx1"/>
        </a:solidFill>
        <a:latin typeface="Arial" charset="0"/>
        <a:ea typeface="+mn-ea"/>
        <a:cs typeface="Arial" charset="0"/>
      </a:defRPr>
    </a:lvl3pPr>
    <a:lvl4pPr marL="1131570" algn="l" rtl="0" eaLnBrk="0" fontAlgn="base" hangingPunct="0">
      <a:spcBef>
        <a:spcPct val="30000"/>
      </a:spcBef>
      <a:spcAft>
        <a:spcPct val="0"/>
      </a:spcAft>
      <a:defRPr sz="1000" kern="1200">
        <a:solidFill>
          <a:schemeClr val="tx1"/>
        </a:solidFill>
        <a:latin typeface="Arial" charset="0"/>
        <a:ea typeface="+mn-ea"/>
        <a:cs typeface="Arial" charset="0"/>
      </a:defRPr>
    </a:lvl4pPr>
    <a:lvl5pPr marL="1508760" algn="l" rtl="0" eaLnBrk="0" fontAlgn="base" hangingPunct="0">
      <a:spcBef>
        <a:spcPct val="30000"/>
      </a:spcBef>
      <a:spcAft>
        <a:spcPct val="0"/>
      </a:spcAft>
      <a:defRPr sz="1000" kern="1200">
        <a:solidFill>
          <a:schemeClr val="tx1"/>
        </a:solidFill>
        <a:latin typeface="Arial" charset="0"/>
        <a:ea typeface="+mn-ea"/>
        <a:cs typeface="Arial" charset="0"/>
      </a:defRPr>
    </a:lvl5pPr>
    <a:lvl6pPr marL="1885950" algn="l" defTabSz="754380" rtl="0" eaLnBrk="1" latinLnBrk="0" hangingPunct="1">
      <a:defRPr sz="1000" kern="1200">
        <a:solidFill>
          <a:schemeClr val="tx1"/>
        </a:solidFill>
        <a:latin typeface="+mn-lt"/>
        <a:ea typeface="+mn-ea"/>
        <a:cs typeface="+mn-cs"/>
      </a:defRPr>
    </a:lvl6pPr>
    <a:lvl7pPr marL="2263140" algn="l" defTabSz="754380" rtl="0" eaLnBrk="1" latinLnBrk="0" hangingPunct="1">
      <a:defRPr sz="1000" kern="1200">
        <a:solidFill>
          <a:schemeClr val="tx1"/>
        </a:solidFill>
        <a:latin typeface="+mn-lt"/>
        <a:ea typeface="+mn-ea"/>
        <a:cs typeface="+mn-cs"/>
      </a:defRPr>
    </a:lvl7pPr>
    <a:lvl8pPr marL="2640330" algn="l" defTabSz="754380" rtl="0" eaLnBrk="1" latinLnBrk="0" hangingPunct="1">
      <a:defRPr sz="1000" kern="1200">
        <a:solidFill>
          <a:schemeClr val="tx1"/>
        </a:solidFill>
        <a:latin typeface="+mn-lt"/>
        <a:ea typeface="+mn-ea"/>
        <a:cs typeface="+mn-cs"/>
      </a:defRPr>
    </a:lvl8pPr>
    <a:lvl9pPr marL="3017520" algn="l" defTabSz="75438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ECA33F4-6A2D-448F-B315-FF8F56DDE6DC}" type="slidenum">
              <a:rPr lang="en-US" smtClean="0"/>
              <a:pPr/>
              <a:t>1</a:t>
            </a:fld>
            <a:endParaRPr lang="en-US" smtClean="0"/>
          </a:p>
        </p:txBody>
      </p:sp>
      <p:sp>
        <p:nvSpPr>
          <p:cNvPr id="4099" name="Rectangle 2"/>
          <p:cNvSpPr>
            <a:spLocks noGrp="1" noRot="1" noChangeAspect="1" noChangeArrowheads="1" noTextEdit="1"/>
          </p:cNvSpPr>
          <p:nvPr>
            <p:ph type="sldImg"/>
          </p:nvPr>
        </p:nvSpPr>
        <p:spPr>
          <a:xfrm>
            <a:off x="3071813" y="525463"/>
            <a:ext cx="3152775" cy="2628900"/>
          </a:xfrm>
          <a:ln/>
        </p:spPr>
      </p:sp>
      <p:sp>
        <p:nvSpPr>
          <p:cNvPr id="41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142" y="8522229"/>
            <a:ext cx="27980120" cy="5879042"/>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8280" y="15544271"/>
            <a:ext cx="23041841" cy="7011458"/>
          </a:xfrm>
        </p:spPr>
        <p:txBody>
          <a:bodyPr/>
          <a:lstStyle>
            <a:lvl1pPr marL="0" indent="0" algn="ctr">
              <a:buNone/>
              <a:defRPr/>
            </a:lvl1pPr>
            <a:lvl2pPr marL="377190" indent="0" algn="ctr">
              <a:buNone/>
              <a:defRPr/>
            </a:lvl2pPr>
            <a:lvl3pPr marL="754380" indent="0" algn="ctr">
              <a:buNone/>
              <a:defRPr/>
            </a:lvl3pPr>
            <a:lvl4pPr marL="1131570" indent="0" algn="ctr">
              <a:buNone/>
              <a:defRPr/>
            </a:lvl4pPr>
            <a:lvl5pPr marL="1508760" indent="0" algn="ctr">
              <a:buNone/>
              <a:defRPr/>
            </a:lvl5pPr>
            <a:lvl6pPr marL="1885950" indent="0" algn="ctr">
              <a:buNone/>
              <a:defRPr/>
            </a:lvl6pPr>
            <a:lvl7pPr marL="2263140" indent="0" algn="ctr">
              <a:buNone/>
              <a:defRPr/>
            </a:lvl7pPr>
            <a:lvl8pPr marL="2640330" indent="0" algn="ctr">
              <a:buNone/>
              <a:defRPr/>
            </a:lvl8pPr>
            <a:lvl9pPr marL="301752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53A962-C310-4179-ACB4-B1723F792F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09134F-7DE6-44E2-A410-8F5D6DC91D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621" y="1098022"/>
            <a:ext cx="7406120" cy="23406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661" y="1098022"/>
            <a:ext cx="22096268" cy="23406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5FE5AC-0672-459A-B20D-82E22EC8B3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662" y="1098021"/>
            <a:ext cx="29627080" cy="457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663" y="6401595"/>
            <a:ext cx="14751194" cy="181027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6521545" y="6401596"/>
            <a:ext cx="14751195" cy="89878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6521545" y="15516491"/>
            <a:ext cx="14751195" cy="89878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F284504-CCE2-46A4-B043-5CB4453D25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CE2DBA-DB2A-4248-B200-4A49FF81DF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7627866"/>
            <a:ext cx="27980120" cy="5447771"/>
          </a:xfrm>
        </p:spPr>
        <p:txBody>
          <a:bodyPr anchor="t"/>
          <a:lstStyle>
            <a:lvl1pPr algn="l">
              <a:defRPr sz="33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11627115"/>
            <a:ext cx="27980120" cy="6000750"/>
          </a:xfrm>
        </p:spPr>
        <p:txBody>
          <a:bodyPr anchor="b"/>
          <a:lstStyle>
            <a:lvl1pPr marL="0" indent="0">
              <a:buNone/>
              <a:defRPr sz="1700"/>
            </a:lvl1pPr>
            <a:lvl2pPr marL="377190" indent="0">
              <a:buNone/>
              <a:defRPr sz="1500"/>
            </a:lvl2pPr>
            <a:lvl3pPr marL="754380" indent="0">
              <a:buNone/>
              <a:defRPr sz="1300"/>
            </a:lvl3pPr>
            <a:lvl4pPr marL="1131570" indent="0">
              <a:buNone/>
              <a:defRPr sz="1200"/>
            </a:lvl4pPr>
            <a:lvl5pPr marL="1508760" indent="0">
              <a:buNone/>
              <a:defRPr sz="1200"/>
            </a:lvl5pPr>
            <a:lvl6pPr marL="1885950" indent="0">
              <a:buNone/>
              <a:defRPr sz="1200"/>
            </a:lvl6pPr>
            <a:lvl7pPr marL="2263140" indent="0">
              <a:buNone/>
              <a:defRPr sz="1200"/>
            </a:lvl7pPr>
            <a:lvl8pPr marL="2640330" indent="0">
              <a:buNone/>
              <a:defRPr sz="1200"/>
            </a:lvl8pPr>
            <a:lvl9pPr marL="3017520"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EFE59B-8763-422B-A303-AC6E84236B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663" y="6401595"/>
            <a:ext cx="14751194" cy="18102792"/>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21545" y="6401595"/>
            <a:ext cx="14751195" cy="18102792"/>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8ECE8F-0344-4096-A8F4-D62066BF6F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662" y="6140981"/>
            <a:ext cx="14544675" cy="2558521"/>
          </a:xfrm>
        </p:spPr>
        <p:txBody>
          <a:bodyPr anchor="b"/>
          <a:lstStyle>
            <a:lvl1pPr marL="0" indent="0">
              <a:buNone/>
              <a:defRPr sz="2000" b="1"/>
            </a:lvl1pPr>
            <a:lvl2pPr marL="377190" indent="0">
              <a:buNone/>
              <a:defRPr sz="1700" b="1"/>
            </a:lvl2pPr>
            <a:lvl3pPr marL="754380" indent="0">
              <a:buNone/>
              <a:defRPr sz="1500" b="1"/>
            </a:lvl3pPr>
            <a:lvl4pPr marL="1131570" indent="0">
              <a:buNone/>
              <a:defRPr sz="1300" b="1"/>
            </a:lvl4pPr>
            <a:lvl5pPr marL="1508760" indent="0">
              <a:buNone/>
              <a:defRPr sz="1300" b="1"/>
            </a:lvl5pPr>
            <a:lvl6pPr marL="1885950" indent="0">
              <a:buNone/>
              <a:defRPr sz="1300" b="1"/>
            </a:lvl6pPr>
            <a:lvl7pPr marL="2263140" indent="0">
              <a:buNone/>
              <a:defRPr sz="1300" b="1"/>
            </a:lvl7pPr>
            <a:lvl8pPr marL="2640330" indent="0">
              <a:buNone/>
              <a:defRPr sz="1300" b="1"/>
            </a:lvl8pPr>
            <a:lvl9pPr marL="301752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1645662" y="8699501"/>
            <a:ext cx="14544675" cy="15804886"/>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1572" y="6140981"/>
            <a:ext cx="14551170" cy="2558521"/>
          </a:xfrm>
        </p:spPr>
        <p:txBody>
          <a:bodyPr anchor="b"/>
          <a:lstStyle>
            <a:lvl1pPr marL="0" indent="0">
              <a:buNone/>
              <a:defRPr sz="2000" b="1"/>
            </a:lvl1pPr>
            <a:lvl2pPr marL="377190" indent="0">
              <a:buNone/>
              <a:defRPr sz="1700" b="1"/>
            </a:lvl2pPr>
            <a:lvl3pPr marL="754380" indent="0">
              <a:buNone/>
              <a:defRPr sz="1500" b="1"/>
            </a:lvl3pPr>
            <a:lvl4pPr marL="1131570" indent="0">
              <a:buNone/>
              <a:defRPr sz="1300" b="1"/>
            </a:lvl4pPr>
            <a:lvl5pPr marL="1508760" indent="0">
              <a:buNone/>
              <a:defRPr sz="1300" b="1"/>
            </a:lvl5pPr>
            <a:lvl6pPr marL="1885950" indent="0">
              <a:buNone/>
              <a:defRPr sz="1300" b="1"/>
            </a:lvl6pPr>
            <a:lvl7pPr marL="2263140" indent="0">
              <a:buNone/>
              <a:defRPr sz="1300" b="1"/>
            </a:lvl7pPr>
            <a:lvl8pPr marL="2640330" indent="0">
              <a:buNone/>
              <a:defRPr sz="1300" b="1"/>
            </a:lvl8pPr>
            <a:lvl9pPr marL="301752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16721572" y="8699501"/>
            <a:ext cx="14551170" cy="15804886"/>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26E460-E2FA-406D-B658-448E22F087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D74B5C-0221-4E9C-9F2B-3A06D1015C0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8651C1-058A-4841-819E-02EE1D5D45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663" y="1092729"/>
            <a:ext cx="10829925" cy="4647407"/>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12870440" y="1092729"/>
            <a:ext cx="18402300" cy="23411657"/>
          </a:xfrm>
        </p:spPr>
        <p:txBody>
          <a:bodyPr/>
          <a:lstStyle>
            <a:lvl1pPr>
              <a:defRPr sz="26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663" y="5740136"/>
            <a:ext cx="10829925" cy="18764250"/>
          </a:xfrm>
        </p:spPr>
        <p:txBody>
          <a:bodyPr/>
          <a:lstStyle>
            <a:lvl1pPr marL="0" indent="0">
              <a:buNone/>
              <a:defRPr sz="1200"/>
            </a:lvl1pPr>
            <a:lvl2pPr marL="377190" indent="0">
              <a:buNone/>
              <a:defRPr sz="1000"/>
            </a:lvl2pPr>
            <a:lvl3pPr marL="754380" indent="0">
              <a:buNone/>
              <a:defRPr sz="800"/>
            </a:lvl3pPr>
            <a:lvl4pPr marL="1131570" indent="0">
              <a:buNone/>
              <a:defRPr sz="700"/>
            </a:lvl4pPr>
            <a:lvl5pPr marL="1508760" indent="0">
              <a:buNone/>
              <a:defRPr sz="700"/>
            </a:lvl5pPr>
            <a:lvl6pPr marL="1885950" indent="0">
              <a:buNone/>
              <a:defRPr sz="700"/>
            </a:lvl6pPr>
            <a:lvl7pPr marL="2263140" indent="0">
              <a:buNone/>
              <a:defRPr sz="700"/>
            </a:lvl7pPr>
            <a:lvl8pPr marL="2640330" indent="0">
              <a:buNone/>
              <a:defRPr sz="700"/>
            </a:lvl8pPr>
            <a:lvl9pPr marL="3017520"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2B06E8-3842-462A-ABAE-FF13B7203F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756" y="19202136"/>
            <a:ext cx="19750520" cy="2267479"/>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6452756" y="2451367"/>
            <a:ext cx="19750520" cy="16458406"/>
          </a:xfrm>
        </p:spPr>
        <p:txBody>
          <a:bodyPr/>
          <a:lstStyle>
            <a:lvl1pPr marL="0" indent="0">
              <a:buNone/>
              <a:defRPr sz="2600"/>
            </a:lvl1pPr>
            <a:lvl2pPr marL="377190" indent="0">
              <a:buNone/>
              <a:defRPr sz="2300"/>
            </a:lvl2pPr>
            <a:lvl3pPr marL="754380" indent="0">
              <a:buNone/>
              <a:defRPr sz="2000"/>
            </a:lvl3pPr>
            <a:lvl4pPr marL="1131570" indent="0">
              <a:buNone/>
              <a:defRPr sz="1700"/>
            </a:lvl4pPr>
            <a:lvl5pPr marL="1508760" indent="0">
              <a:buNone/>
              <a:defRPr sz="1700"/>
            </a:lvl5pPr>
            <a:lvl6pPr marL="1885950" indent="0">
              <a:buNone/>
              <a:defRPr sz="1700"/>
            </a:lvl6pPr>
            <a:lvl7pPr marL="2263140" indent="0">
              <a:buNone/>
              <a:defRPr sz="1700"/>
            </a:lvl7pPr>
            <a:lvl8pPr marL="2640330" indent="0">
              <a:buNone/>
              <a:defRPr sz="1700"/>
            </a:lvl8pPr>
            <a:lvl9pPr marL="3017520" indent="0">
              <a:buNone/>
              <a:defRPr sz="1700"/>
            </a:lvl9pPr>
          </a:lstStyle>
          <a:p>
            <a:pPr lvl="0"/>
            <a:endParaRPr lang="en-US" noProof="0"/>
          </a:p>
        </p:txBody>
      </p:sp>
      <p:sp>
        <p:nvSpPr>
          <p:cNvPr id="4" name="Text Placeholder 3"/>
          <p:cNvSpPr>
            <a:spLocks noGrp="1"/>
          </p:cNvSpPr>
          <p:nvPr>
            <p:ph type="body" sz="half" idx="2"/>
          </p:nvPr>
        </p:nvSpPr>
        <p:spPr>
          <a:xfrm>
            <a:off x="6452756" y="21469616"/>
            <a:ext cx="19750520" cy="3218656"/>
          </a:xfrm>
        </p:spPr>
        <p:txBody>
          <a:bodyPr/>
          <a:lstStyle>
            <a:lvl1pPr marL="0" indent="0">
              <a:buNone/>
              <a:defRPr sz="1200"/>
            </a:lvl1pPr>
            <a:lvl2pPr marL="377190" indent="0">
              <a:buNone/>
              <a:defRPr sz="1000"/>
            </a:lvl2pPr>
            <a:lvl3pPr marL="754380" indent="0">
              <a:buNone/>
              <a:defRPr sz="800"/>
            </a:lvl3pPr>
            <a:lvl4pPr marL="1131570" indent="0">
              <a:buNone/>
              <a:defRPr sz="700"/>
            </a:lvl4pPr>
            <a:lvl5pPr marL="1508760" indent="0">
              <a:buNone/>
              <a:defRPr sz="700"/>
            </a:lvl5pPr>
            <a:lvl6pPr marL="1885950" indent="0">
              <a:buNone/>
              <a:defRPr sz="700"/>
            </a:lvl6pPr>
            <a:lvl7pPr marL="2263140" indent="0">
              <a:buNone/>
              <a:defRPr sz="700"/>
            </a:lvl7pPr>
            <a:lvl8pPr marL="2640330" indent="0">
              <a:buNone/>
              <a:defRPr sz="700"/>
            </a:lvl8pPr>
            <a:lvl9pPr marL="3017520"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A0E5C2-4F64-4F75-8BE1-9B11288D30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5000"/>
            <a:lum/>
          </a:blip>
          <a:srcRect/>
          <a:stretch>
            <a:fillRect l="-15000" r="-15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45661" y="1098021"/>
            <a:ext cx="29627080" cy="4572000"/>
          </a:xfrm>
          <a:prstGeom prst="rect">
            <a:avLst/>
          </a:prstGeom>
          <a:noFill/>
          <a:ln w="9525">
            <a:noFill/>
            <a:miter lim="800000"/>
            <a:headEnd/>
            <a:tailEnd/>
          </a:ln>
        </p:spPr>
        <p:txBody>
          <a:bodyPr vert="horz" wrap="square" lIns="379340" tIns="189670" rIns="379340" bIns="18967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645661" y="6401594"/>
            <a:ext cx="29627080" cy="18102792"/>
          </a:xfrm>
          <a:prstGeom prst="rect">
            <a:avLst/>
          </a:prstGeom>
          <a:noFill/>
          <a:ln w="9525">
            <a:noFill/>
            <a:miter lim="800000"/>
            <a:headEnd/>
            <a:tailEnd/>
          </a:ln>
        </p:spPr>
        <p:txBody>
          <a:bodyPr vert="horz" wrap="square" lIns="379340" tIns="189670" rIns="379340" bIns="189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645661" y="24980636"/>
            <a:ext cx="7681480" cy="1905000"/>
          </a:xfrm>
          <a:prstGeom prst="rect">
            <a:avLst/>
          </a:prstGeom>
          <a:noFill/>
          <a:ln w="9525">
            <a:noFill/>
            <a:miter lim="800000"/>
            <a:headEnd/>
            <a:tailEnd/>
          </a:ln>
          <a:effectLst/>
        </p:spPr>
        <p:txBody>
          <a:bodyPr vert="horz" wrap="square" lIns="379340" tIns="189670" rIns="379340" bIns="189670" numCol="1" anchor="t" anchorCtr="0" compatLnSpc="1">
            <a:prstTxWarp prst="textNoShape">
              <a:avLst/>
            </a:prstTxWarp>
          </a:bodyPr>
          <a:lstStyle>
            <a:lvl1pPr>
              <a:defRPr sz="5800"/>
            </a:lvl1pPr>
          </a:lstStyle>
          <a:p>
            <a:pPr>
              <a:defRPr/>
            </a:pPr>
            <a:endParaRPr lang="en-US"/>
          </a:p>
        </p:txBody>
      </p:sp>
      <p:sp>
        <p:nvSpPr>
          <p:cNvPr id="1029" name="Rectangle 5"/>
          <p:cNvSpPr>
            <a:spLocks noGrp="1" noChangeArrowheads="1"/>
          </p:cNvSpPr>
          <p:nvPr>
            <p:ph type="ftr" sz="quarter" idx="3"/>
          </p:nvPr>
        </p:nvSpPr>
        <p:spPr bwMode="auto">
          <a:xfrm>
            <a:off x="11246861" y="24980636"/>
            <a:ext cx="10424680" cy="1905000"/>
          </a:xfrm>
          <a:prstGeom prst="rect">
            <a:avLst/>
          </a:prstGeom>
          <a:noFill/>
          <a:ln w="9525">
            <a:noFill/>
            <a:miter lim="800000"/>
            <a:headEnd/>
            <a:tailEnd/>
          </a:ln>
          <a:effectLst/>
        </p:spPr>
        <p:txBody>
          <a:bodyPr vert="horz" wrap="square" lIns="379340" tIns="189670" rIns="379340" bIns="189670" numCol="1" anchor="t" anchorCtr="0" compatLnSpc="1">
            <a:prstTxWarp prst="textNoShape">
              <a:avLst/>
            </a:prstTxWarp>
          </a:bodyPr>
          <a:lstStyle>
            <a:lvl1pPr algn="ctr">
              <a:defRPr sz="5800"/>
            </a:lvl1pPr>
          </a:lstStyle>
          <a:p>
            <a:pPr>
              <a:defRPr/>
            </a:pPr>
            <a:endParaRPr lang="en-US"/>
          </a:p>
        </p:txBody>
      </p:sp>
      <p:sp>
        <p:nvSpPr>
          <p:cNvPr id="1030" name="Rectangle 6"/>
          <p:cNvSpPr>
            <a:spLocks noGrp="1" noChangeArrowheads="1"/>
          </p:cNvSpPr>
          <p:nvPr>
            <p:ph type="sldNum" sz="quarter" idx="4"/>
          </p:nvPr>
        </p:nvSpPr>
        <p:spPr bwMode="auto">
          <a:xfrm>
            <a:off x="23591261" y="24980636"/>
            <a:ext cx="7681480" cy="1905000"/>
          </a:xfrm>
          <a:prstGeom prst="rect">
            <a:avLst/>
          </a:prstGeom>
          <a:noFill/>
          <a:ln w="9525">
            <a:noFill/>
            <a:miter lim="800000"/>
            <a:headEnd/>
            <a:tailEnd/>
          </a:ln>
          <a:effectLst/>
        </p:spPr>
        <p:txBody>
          <a:bodyPr vert="horz" wrap="square" lIns="379340" tIns="189670" rIns="379340" bIns="189670" numCol="1" anchor="t" anchorCtr="0" compatLnSpc="1">
            <a:prstTxWarp prst="textNoShape">
              <a:avLst/>
            </a:prstTxWarp>
          </a:bodyPr>
          <a:lstStyle>
            <a:lvl1pPr algn="r">
              <a:defRPr sz="5800"/>
            </a:lvl1pPr>
          </a:lstStyle>
          <a:p>
            <a:pPr>
              <a:defRPr/>
            </a:pPr>
            <a:fld id="{0B4E9872-DE39-4212-99CC-7FF5640C9C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92855" rtl="0" eaLnBrk="0" fontAlgn="base" hangingPunct="0">
        <a:spcBef>
          <a:spcPct val="0"/>
        </a:spcBef>
        <a:spcAft>
          <a:spcPct val="0"/>
        </a:spcAft>
        <a:defRPr sz="18200">
          <a:solidFill>
            <a:schemeClr val="tx2"/>
          </a:solidFill>
          <a:latin typeface="+mj-lt"/>
          <a:ea typeface="+mj-ea"/>
          <a:cs typeface="+mj-cs"/>
        </a:defRPr>
      </a:lvl1pPr>
      <a:lvl2pPr algn="ctr" defTabSz="3792855" rtl="0" eaLnBrk="0" fontAlgn="base" hangingPunct="0">
        <a:spcBef>
          <a:spcPct val="0"/>
        </a:spcBef>
        <a:spcAft>
          <a:spcPct val="0"/>
        </a:spcAft>
        <a:defRPr sz="18200">
          <a:solidFill>
            <a:schemeClr val="tx2"/>
          </a:solidFill>
          <a:latin typeface="Arial" charset="0"/>
          <a:cs typeface="Arial" charset="0"/>
        </a:defRPr>
      </a:lvl2pPr>
      <a:lvl3pPr algn="ctr" defTabSz="3792855" rtl="0" eaLnBrk="0" fontAlgn="base" hangingPunct="0">
        <a:spcBef>
          <a:spcPct val="0"/>
        </a:spcBef>
        <a:spcAft>
          <a:spcPct val="0"/>
        </a:spcAft>
        <a:defRPr sz="18200">
          <a:solidFill>
            <a:schemeClr val="tx2"/>
          </a:solidFill>
          <a:latin typeface="Arial" charset="0"/>
          <a:cs typeface="Arial" charset="0"/>
        </a:defRPr>
      </a:lvl3pPr>
      <a:lvl4pPr algn="ctr" defTabSz="3792855" rtl="0" eaLnBrk="0" fontAlgn="base" hangingPunct="0">
        <a:spcBef>
          <a:spcPct val="0"/>
        </a:spcBef>
        <a:spcAft>
          <a:spcPct val="0"/>
        </a:spcAft>
        <a:defRPr sz="18200">
          <a:solidFill>
            <a:schemeClr val="tx2"/>
          </a:solidFill>
          <a:latin typeface="Arial" charset="0"/>
          <a:cs typeface="Arial" charset="0"/>
        </a:defRPr>
      </a:lvl4pPr>
      <a:lvl5pPr algn="ctr" defTabSz="3792855" rtl="0" eaLnBrk="0" fontAlgn="base" hangingPunct="0">
        <a:spcBef>
          <a:spcPct val="0"/>
        </a:spcBef>
        <a:spcAft>
          <a:spcPct val="0"/>
        </a:spcAft>
        <a:defRPr sz="18200">
          <a:solidFill>
            <a:schemeClr val="tx2"/>
          </a:solidFill>
          <a:latin typeface="Arial" charset="0"/>
          <a:cs typeface="Arial" charset="0"/>
        </a:defRPr>
      </a:lvl5pPr>
      <a:lvl6pPr marL="377190" algn="ctr" defTabSz="3792855" rtl="0" fontAlgn="base">
        <a:spcBef>
          <a:spcPct val="0"/>
        </a:spcBef>
        <a:spcAft>
          <a:spcPct val="0"/>
        </a:spcAft>
        <a:defRPr sz="18200">
          <a:solidFill>
            <a:schemeClr val="tx2"/>
          </a:solidFill>
          <a:latin typeface="Arial" charset="0"/>
          <a:cs typeface="Arial" charset="0"/>
        </a:defRPr>
      </a:lvl6pPr>
      <a:lvl7pPr marL="754380" algn="ctr" defTabSz="3792855" rtl="0" fontAlgn="base">
        <a:spcBef>
          <a:spcPct val="0"/>
        </a:spcBef>
        <a:spcAft>
          <a:spcPct val="0"/>
        </a:spcAft>
        <a:defRPr sz="18200">
          <a:solidFill>
            <a:schemeClr val="tx2"/>
          </a:solidFill>
          <a:latin typeface="Arial" charset="0"/>
          <a:cs typeface="Arial" charset="0"/>
        </a:defRPr>
      </a:lvl7pPr>
      <a:lvl8pPr marL="1131570" algn="ctr" defTabSz="3792855" rtl="0" fontAlgn="base">
        <a:spcBef>
          <a:spcPct val="0"/>
        </a:spcBef>
        <a:spcAft>
          <a:spcPct val="0"/>
        </a:spcAft>
        <a:defRPr sz="18200">
          <a:solidFill>
            <a:schemeClr val="tx2"/>
          </a:solidFill>
          <a:latin typeface="Arial" charset="0"/>
          <a:cs typeface="Arial" charset="0"/>
        </a:defRPr>
      </a:lvl8pPr>
      <a:lvl9pPr marL="1508760" algn="ctr" defTabSz="3792855" rtl="0" fontAlgn="base">
        <a:spcBef>
          <a:spcPct val="0"/>
        </a:spcBef>
        <a:spcAft>
          <a:spcPct val="0"/>
        </a:spcAft>
        <a:defRPr sz="18200">
          <a:solidFill>
            <a:schemeClr val="tx2"/>
          </a:solidFill>
          <a:latin typeface="Arial" charset="0"/>
          <a:cs typeface="Arial" charset="0"/>
        </a:defRPr>
      </a:lvl9pPr>
    </p:titleStyle>
    <p:bodyStyle>
      <a:lvl1pPr marL="1422321" indent="-1422321" algn="l" defTabSz="3792855" rtl="0" eaLnBrk="0" fontAlgn="base" hangingPunct="0">
        <a:spcBef>
          <a:spcPct val="20000"/>
        </a:spcBef>
        <a:spcAft>
          <a:spcPct val="0"/>
        </a:spcAft>
        <a:buChar char="•"/>
        <a:defRPr sz="13300">
          <a:solidFill>
            <a:schemeClr val="tx1"/>
          </a:solidFill>
          <a:latin typeface="+mn-lt"/>
          <a:ea typeface="+mn-ea"/>
          <a:cs typeface="+mn-cs"/>
        </a:defRPr>
      </a:lvl1pPr>
      <a:lvl2pPr marL="3081695" indent="-1185268" algn="l" defTabSz="3792855" rtl="0" eaLnBrk="0" fontAlgn="base" hangingPunct="0">
        <a:spcBef>
          <a:spcPct val="20000"/>
        </a:spcBef>
        <a:spcAft>
          <a:spcPct val="0"/>
        </a:spcAft>
        <a:buChar char="–"/>
        <a:defRPr sz="11600">
          <a:solidFill>
            <a:schemeClr val="tx1"/>
          </a:solidFill>
          <a:latin typeface="+mn-lt"/>
          <a:cs typeface="+mn-cs"/>
        </a:defRPr>
      </a:lvl2pPr>
      <a:lvl3pPr marL="4742379" indent="-949524" algn="l" defTabSz="3792855" rtl="0" eaLnBrk="0" fontAlgn="base" hangingPunct="0">
        <a:spcBef>
          <a:spcPct val="20000"/>
        </a:spcBef>
        <a:spcAft>
          <a:spcPct val="0"/>
        </a:spcAft>
        <a:buChar char="•"/>
        <a:defRPr sz="10000">
          <a:solidFill>
            <a:schemeClr val="tx1"/>
          </a:solidFill>
          <a:latin typeface="+mn-lt"/>
          <a:cs typeface="+mn-cs"/>
        </a:defRPr>
      </a:lvl3pPr>
      <a:lvl4pPr marL="6638806" indent="-948214" algn="l" defTabSz="3792855" rtl="0" eaLnBrk="0" fontAlgn="base" hangingPunct="0">
        <a:spcBef>
          <a:spcPct val="20000"/>
        </a:spcBef>
        <a:spcAft>
          <a:spcPct val="0"/>
        </a:spcAft>
        <a:buChar char="–"/>
        <a:defRPr sz="8300">
          <a:solidFill>
            <a:schemeClr val="tx1"/>
          </a:solidFill>
          <a:latin typeface="+mn-lt"/>
          <a:cs typeface="+mn-cs"/>
        </a:defRPr>
      </a:lvl4pPr>
      <a:lvl5pPr marL="8535234" indent="-948214" algn="l" defTabSz="3792855" rtl="0" eaLnBrk="0" fontAlgn="base" hangingPunct="0">
        <a:spcBef>
          <a:spcPct val="20000"/>
        </a:spcBef>
        <a:spcAft>
          <a:spcPct val="0"/>
        </a:spcAft>
        <a:buChar char="»"/>
        <a:defRPr sz="8300">
          <a:solidFill>
            <a:schemeClr val="tx1"/>
          </a:solidFill>
          <a:latin typeface="+mn-lt"/>
          <a:cs typeface="+mn-cs"/>
        </a:defRPr>
      </a:lvl5pPr>
      <a:lvl6pPr marL="8912424" indent="-948214" algn="l" defTabSz="3792855" rtl="0" fontAlgn="base">
        <a:spcBef>
          <a:spcPct val="20000"/>
        </a:spcBef>
        <a:spcAft>
          <a:spcPct val="0"/>
        </a:spcAft>
        <a:buChar char="»"/>
        <a:defRPr sz="8300">
          <a:solidFill>
            <a:schemeClr val="tx1"/>
          </a:solidFill>
          <a:latin typeface="+mn-lt"/>
          <a:cs typeface="+mn-cs"/>
        </a:defRPr>
      </a:lvl6pPr>
      <a:lvl7pPr marL="9289614" indent="-948214" algn="l" defTabSz="3792855" rtl="0" fontAlgn="base">
        <a:spcBef>
          <a:spcPct val="20000"/>
        </a:spcBef>
        <a:spcAft>
          <a:spcPct val="0"/>
        </a:spcAft>
        <a:buChar char="»"/>
        <a:defRPr sz="8300">
          <a:solidFill>
            <a:schemeClr val="tx1"/>
          </a:solidFill>
          <a:latin typeface="+mn-lt"/>
          <a:cs typeface="+mn-cs"/>
        </a:defRPr>
      </a:lvl7pPr>
      <a:lvl8pPr marL="9666804" indent="-948214" algn="l" defTabSz="3792855" rtl="0" fontAlgn="base">
        <a:spcBef>
          <a:spcPct val="20000"/>
        </a:spcBef>
        <a:spcAft>
          <a:spcPct val="0"/>
        </a:spcAft>
        <a:buChar char="»"/>
        <a:defRPr sz="8300">
          <a:solidFill>
            <a:schemeClr val="tx1"/>
          </a:solidFill>
          <a:latin typeface="+mn-lt"/>
          <a:cs typeface="+mn-cs"/>
        </a:defRPr>
      </a:lvl8pPr>
      <a:lvl9pPr marL="10043994" indent="-948214" algn="l" defTabSz="3792855" rtl="0" fontAlgn="base">
        <a:spcBef>
          <a:spcPct val="20000"/>
        </a:spcBef>
        <a:spcAft>
          <a:spcPct val="0"/>
        </a:spcAft>
        <a:buChar char="»"/>
        <a:defRPr sz="8300">
          <a:solidFill>
            <a:schemeClr val="tx1"/>
          </a:solidFill>
          <a:latin typeface="+mn-lt"/>
          <a:cs typeface="+mn-cs"/>
        </a:defRPr>
      </a:lvl9pPr>
    </p:bodyStyle>
    <p:otherStyle>
      <a:defPPr>
        <a:defRPr lang="en-US"/>
      </a:defPPr>
      <a:lvl1pPr marL="0" algn="l" defTabSz="754380" rtl="0" eaLnBrk="1" latinLnBrk="0" hangingPunct="1">
        <a:defRPr sz="1500" kern="1200">
          <a:solidFill>
            <a:schemeClr val="tx1"/>
          </a:solidFill>
          <a:latin typeface="+mn-lt"/>
          <a:ea typeface="+mn-ea"/>
          <a:cs typeface="+mn-cs"/>
        </a:defRPr>
      </a:lvl1pPr>
      <a:lvl2pPr marL="377190" algn="l" defTabSz="754380" rtl="0" eaLnBrk="1" latinLnBrk="0" hangingPunct="1">
        <a:defRPr sz="1500" kern="1200">
          <a:solidFill>
            <a:schemeClr val="tx1"/>
          </a:solidFill>
          <a:latin typeface="+mn-lt"/>
          <a:ea typeface="+mn-ea"/>
          <a:cs typeface="+mn-cs"/>
        </a:defRPr>
      </a:lvl2pPr>
      <a:lvl3pPr marL="754380" algn="l" defTabSz="754380" rtl="0" eaLnBrk="1" latinLnBrk="0" hangingPunct="1">
        <a:defRPr sz="1500" kern="1200">
          <a:solidFill>
            <a:schemeClr val="tx1"/>
          </a:solidFill>
          <a:latin typeface="+mn-lt"/>
          <a:ea typeface="+mn-ea"/>
          <a:cs typeface="+mn-cs"/>
        </a:defRPr>
      </a:lvl3pPr>
      <a:lvl4pPr marL="1131570" algn="l" defTabSz="754380" rtl="0" eaLnBrk="1" latinLnBrk="0" hangingPunct="1">
        <a:defRPr sz="1500" kern="1200">
          <a:solidFill>
            <a:schemeClr val="tx1"/>
          </a:solidFill>
          <a:latin typeface="+mn-lt"/>
          <a:ea typeface="+mn-ea"/>
          <a:cs typeface="+mn-cs"/>
        </a:defRPr>
      </a:lvl4pPr>
      <a:lvl5pPr marL="1508760" algn="l" defTabSz="754380" rtl="0" eaLnBrk="1" latinLnBrk="0" hangingPunct="1">
        <a:defRPr sz="1500" kern="1200">
          <a:solidFill>
            <a:schemeClr val="tx1"/>
          </a:solidFill>
          <a:latin typeface="+mn-lt"/>
          <a:ea typeface="+mn-ea"/>
          <a:cs typeface="+mn-cs"/>
        </a:defRPr>
      </a:lvl5pPr>
      <a:lvl6pPr marL="1885950" algn="l" defTabSz="754380" rtl="0" eaLnBrk="1" latinLnBrk="0" hangingPunct="1">
        <a:defRPr sz="1500" kern="1200">
          <a:solidFill>
            <a:schemeClr val="tx1"/>
          </a:solidFill>
          <a:latin typeface="+mn-lt"/>
          <a:ea typeface="+mn-ea"/>
          <a:cs typeface="+mn-cs"/>
        </a:defRPr>
      </a:lvl6pPr>
      <a:lvl7pPr marL="2263140" algn="l" defTabSz="754380" rtl="0" eaLnBrk="1" latinLnBrk="0" hangingPunct="1">
        <a:defRPr sz="1500" kern="1200">
          <a:solidFill>
            <a:schemeClr val="tx1"/>
          </a:solidFill>
          <a:latin typeface="+mn-lt"/>
          <a:ea typeface="+mn-ea"/>
          <a:cs typeface="+mn-cs"/>
        </a:defRPr>
      </a:lvl7pPr>
      <a:lvl8pPr marL="2640330" algn="l" defTabSz="754380" rtl="0" eaLnBrk="1" latinLnBrk="0" hangingPunct="1">
        <a:defRPr sz="1500" kern="1200">
          <a:solidFill>
            <a:schemeClr val="tx1"/>
          </a:solidFill>
          <a:latin typeface="+mn-lt"/>
          <a:ea typeface="+mn-ea"/>
          <a:cs typeface="+mn-cs"/>
        </a:defRPr>
      </a:lvl8pPr>
      <a:lvl9pPr marL="3017520" algn="l" defTabSz="75438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8.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64" name="Rectangle 63"/>
          <p:cNvSpPr/>
          <p:nvPr/>
        </p:nvSpPr>
        <p:spPr bwMode="auto">
          <a:xfrm>
            <a:off x="12885495" y="7796191"/>
            <a:ext cx="19587550" cy="19125540"/>
          </a:xfrm>
          <a:prstGeom prst="rect">
            <a:avLst/>
          </a:prstGeom>
          <a:solidFill>
            <a:schemeClr val="bg1">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97400" rtl="0" eaLnBrk="1" fontAlgn="base" latinLnBrk="0" hangingPunct="1">
              <a:lnSpc>
                <a:spcPct val="100000"/>
              </a:lnSpc>
              <a:spcBef>
                <a:spcPct val="0"/>
              </a:spcBef>
              <a:spcAft>
                <a:spcPct val="0"/>
              </a:spcAft>
              <a:buClrTx/>
              <a:buSzTx/>
              <a:buFontTx/>
              <a:buNone/>
              <a:tabLst/>
            </a:pPr>
            <a:endParaRPr kumimoji="0" lang="en-US" sz="9100" b="0" i="0" u="none" strike="noStrike" cap="none" normalizeH="0" baseline="0" smtClean="0">
              <a:ln>
                <a:noFill/>
              </a:ln>
              <a:solidFill>
                <a:schemeClr val="tx1"/>
              </a:solidFill>
              <a:effectLst/>
              <a:latin typeface="Arial" charset="0"/>
              <a:cs typeface="Arial" charset="0"/>
            </a:endParaRPr>
          </a:p>
        </p:txBody>
      </p:sp>
      <p:sp>
        <p:nvSpPr>
          <p:cNvPr id="63" name="Rectangle 62"/>
          <p:cNvSpPr/>
          <p:nvPr/>
        </p:nvSpPr>
        <p:spPr bwMode="auto">
          <a:xfrm>
            <a:off x="437619" y="7792790"/>
            <a:ext cx="11847356" cy="19128940"/>
          </a:xfrm>
          <a:prstGeom prst="rect">
            <a:avLst/>
          </a:prstGeom>
          <a:solidFill>
            <a:schemeClr val="bg1">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97400" rtl="0" eaLnBrk="1" fontAlgn="base" latinLnBrk="0" hangingPunct="1">
              <a:lnSpc>
                <a:spcPct val="100000"/>
              </a:lnSpc>
              <a:spcBef>
                <a:spcPct val="0"/>
              </a:spcBef>
              <a:spcAft>
                <a:spcPct val="0"/>
              </a:spcAft>
              <a:buClrTx/>
              <a:buSzTx/>
              <a:buFontTx/>
              <a:buNone/>
              <a:tabLst/>
            </a:pPr>
            <a:endParaRPr kumimoji="0" lang="en-US" sz="9100" b="0" i="0" u="none" strike="noStrike" cap="none" normalizeH="0" baseline="0" smtClean="0">
              <a:ln>
                <a:noFill/>
              </a:ln>
              <a:solidFill>
                <a:schemeClr val="tx1"/>
              </a:solidFill>
              <a:effectLst/>
              <a:latin typeface="Arial" charset="0"/>
              <a:cs typeface="Arial" charset="0"/>
            </a:endParaRPr>
          </a:p>
        </p:txBody>
      </p:sp>
      <p:sp>
        <p:nvSpPr>
          <p:cNvPr id="17" name="Rectangle 16"/>
          <p:cNvSpPr/>
          <p:nvPr/>
        </p:nvSpPr>
        <p:spPr bwMode="auto">
          <a:xfrm>
            <a:off x="369460" y="358480"/>
            <a:ext cx="32103585" cy="7069271"/>
          </a:xfrm>
          <a:prstGeom prst="rect">
            <a:avLst/>
          </a:prstGeom>
          <a:solidFill>
            <a:schemeClr val="bg1">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97400" rtl="0" eaLnBrk="1" fontAlgn="base" latinLnBrk="0" hangingPunct="1">
              <a:lnSpc>
                <a:spcPct val="100000"/>
              </a:lnSpc>
              <a:spcBef>
                <a:spcPct val="0"/>
              </a:spcBef>
              <a:spcAft>
                <a:spcPct val="0"/>
              </a:spcAft>
              <a:buClrTx/>
              <a:buSzTx/>
              <a:buFontTx/>
              <a:buNone/>
              <a:tabLst/>
            </a:pPr>
            <a:endParaRPr kumimoji="0" lang="en-US" sz="9100" b="0" i="0" u="none" strike="noStrike" cap="none" normalizeH="0" baseline="0" dirty="0" smtClean="0">
              <a:ln>
                <a:noFill/>
              </a:ln>
              <a:solidFill>
                <a:schemeClr val="tx1"/>
              </a:solidFill>
              <a:effectLst/>
              <a:latin typeface="Arial" charset="0"/>
              <a:cs typeface="Arial" charset="0"/>
            </a:endParaRPr>
          </a:p>
        </p:txBody>
      </p:sp>
      <p:sp>
        <p:nvSpPr>
          <p:cNvPr id="5" name="TextBox 4"/>
          <p:cNvSpPr txBox="1"/>
          <p:nvPr/>
        </p:nvSpPr>
        <p:spPr>
          <a:xfrm>
            <a:off x="1154607" y="4994933"/>
            <a:ext cx="30180014" cy="2553776"/>
          </a:xfrm>
          <a:prstGeom prst="rect">
            <a:avLst/>
          </a:prstGeom>
          <a:noFill/>
        </p:spPr>
        <p:txBody>
          <a:bodyPr wrap="square" lIns="75438" tIns="37719" rIns="75438" bIns="37719" rtlCol="0">
            <a:spAutoFit/>
          </a:bodyPr>
          <a:lstStyle/>
          <a:p>
            <a:r>
              <a:rPr lang="en-US" sz="2400" b="1" dirty="0"/>
              <a:t>Abstract</a:t>
            </a:r>
            <a:r>
              <a:rPr lang="en-US" sz="2400" dirty="0"/>
              <a:t>:</a:t>
            </a:r>
          </a:p>
          <a:p>
            <a:pPr algn="just"/>
            <a:r>
              <a:rPr lang="en-US" sz="2400" dirty="0"/>
              <a:t>A simple representative model of the ionosphere of Mars is fit to the complete set of electron density profiles from the Mars Global Surveyor radio occultation experiment database.  Both the primary (M2) and secondary (M1) peaks in electron density are represented as the sum of two Chapman layers.  While this model is not intended to reflect the physical processes present at all altitudes, it proves to be a useful method to determine several characteristics of the electron density profile, including the width, height, and maximum electron density of each layer.  Here we report an analysis of these derived characteristics for the M1 layer.  While the altitude of the M2 layer is known to increase with increasing solar zenith angle (SZA), the altitude of the M1 layer does not change significantly with SZA.  The peak electron density of the M1 layer is observed to increase with decreasing SZA.  The M1 layer appears to increase in width as its peak electron density increases, though the opposite trend is observed in the M2 layer.  </a:t>
            </a:r>
          </a:p>
          <a:p>
            <a:endParaRPr lang="en-US" sz="1700" dirty="0"/>
          </a:p>
        </p:txBody>
      </p:sp>
      <p:sp>
        <p:nvSpPr>
          <p:cNvPr id="1028" name="Rectangle 4"/>
          <p:cNvSpPr>
            <a:spLocks noGrp="1" noChangeArrowheads="1"/>
          </p:cNvSpPr>
          <p:nvPr>
            <p:ph type="title"/>
          </p:nvPr>
        </p:nvSpPr>
        <p:spPr>
          <a:xfrm>
            <a:off x="5193332" y="1724590"/>
            <a:ext cx="22554767" cy="1905000"/>
          </a:xfrm>
        </p:spPr>
        <p:txBody>
          <a:bodyPr/>
          <a:lstStyle/>
          <a:p>
            <a:r>
              <a:rPr lang="en-US" sz="7900" b="1" dirty="0"/>
              <a:t>Variability in the M1 Layer of the Martian Ionosphere</a:t>
            </a:r>
            <a:endParaRPr lang="en-US" sz="7900" dirty="0"/>
          </a:p>
        </p:txBody>
      </p:sp>
      <p:sp>
        <p:nvSpPr>
          <p:cNvPr id="1034" name="Rectangle 1090"/>
          <p:cNvSpPr>
            <a:spLocks noChangeArrowheads="1"/>
          </p:cNvSpPr>
          <p:nvPr/>
        </p:nvSpPr>
        <p:spPr bwMode="auto">
          <a:xfrm>
            <a:off x="0" y="-615169"/>
            <a:ext cx="152414" cy="1230337"/>
          </a:xfrm>
          <a:prstGeom prst="rect">
            <a:avLst/>
          </a:prstGeom>
          <a:noFill/>
          <a:ln w="9525">
            <a:noFill/>
            <a:miter lim="800000"/>
            <a:headEnd/>
            <a:tailEnd/>
          </a:ln>
        </p:spPr>
        <p:txBody>
          <a:bodyPr wrap="none" lIns="75438" tIns="37719" rIns="75438" bIns="37719" anchor="ctr">
            <a:spAutoFit/>
          </a:bodyPr>
          <a:lstStyle/>
          <a:p>
            <a:endParaRPr lang="en-US"/>
          </a:p>
        </p:txBody>
      </p:sp>
      <p:pic>
        <p:nvPicPr>
          <p:cNvPr id="1037" name="Picture 1142" descr="CSP_Logo"/>
          <p:cNvPicPr>
            <a:picLocks noChangeAspect="1" noChangeArrowheads="1"/>
          </p:cNvPicPr>
          <p:nvPr/>
        </p:nvPicPr>
        <p:blipFill>
          <a:blip r:embed="rId3" cstate="print"/>
          <a:srcRect/>
          <a:stretch>
            <a:fillRect/>
          </a:stretch>
        </p:blipFill>
        <p:spPr bwMode="auto">
          <a:xfrm>
            <a:off x="27220333" y="1745289"/>
            <a:ext cx="4519484" cy="1680766"/>
          </a:xfrm>
          <a:prstGeom prst="rect">
            <a:avLst/>
          </a:prstGeom>
          <a:solidFill>
            <a:schemeClr val="accent1"/>
          </a:solidFill>
          <a:ln w="127000">
            <a:solidFill>
              <a:srgbClr val="990033"/>
            </a:solidFill>
            <a:miter lim="800000"/>
            <a:headEnd/>
            <a:tailEnd/>
          </a:ln>
        </p:spPr>
      </p:pic>
      <p:pic>
        <p:nvPicPr>
          <p:cNvPr id="1038" name="Picture 1143" descr="master-logo"/>
          <p:cNvPicPr>
            <a:picLocks noChangeAspect="1" noChangeArrowheads="1"/>
          </p:cNvPicPr>
          <p:nvPr/>
        </p:nvPicPr>
        <p:blipFill>
          <a:blip r:embed="rId4" cstate="print"/>
          <a:srcRect/>
          <a:stretch>
            <a:fillRect/>
          </a:stretch>
        </p:blipFill>
        <p:spPr bwMode="auto">
          <a:xfrm>
            <a:off x="1023559" y="1708379"/>
            <a:ext cx="4620421" cy="1717676"/>
          </a:xfrm>
          <a:prstGeom prst="rect">
            <a:avLst/>
          </a:prstGeom>
          <a:noFill/>
          <a:ln w="127000">
            <a:solidFill>
              <a:srgbClr val="990033"/>
            </a:solidFill>
            <a:miter lim="800000"/>
            <a:headEnd/>
            <a:tailEnd/>
          </a:ln>
        </p:spPr>
      </p:pic>
      <p:sp>
        <p:nvSpPr>
          <p:cNvPr id="1052" name="TextBox 43"/>
          <p:cNvSpPr txBox="1">
            <a:spLocks noChangeArrowheads="1"/>
          </p:cNvSpPr>
          <p:nvPr/>
        </p:nvSpPr>
        <p:spPr bwMode="auto">
          <a:xfrm>
            <a:off x="4657889" y="3928605"/>
            <a:ext cx="23625653" cy="1102866"/>
          </a:xfrm>
          <a:prstGeom prst="rect">
            <a:avLst/>
          </a:prstGeom>
          <a:noFill/>
          <a:ln w="9525">
            <a:noFill/>
            <a:miter lim="800000"/>
            <a:headEnd/>
            <a:tailEnd/>
          </a:ln>
        </p:spPr>
        <p:txBody>
          <a:bodyPr wrap="square" lIns="75438" tIns="37719" rIns="75438" bIns="37719">
            <a:spAutoFit/>
          </a:bodyPr>
          <a:lstStyle/>
          <a:p>
            <a:pPr algn="ctr"/>
            <a:r>
              <a:rPr lang="en-US" sz="3300" b="1" dirty="0"/>
              <a:t>Kathryn Fallows </a:t>
            </a:r>
            <a:r>
              <a:rPr lang="en-US" sz="3300" dirty="0"/>
              <a:t>(kfallows@bu.edu), Paul Withers, Zachary </a:t>
            </a:r>
            <a:r>
              <a:rPr lang="en-US" sz="3300" dirty="0" err="1"/>
              <a:t>Girazian</a:t>
            </a:r>
            <a:endParaRPr lang="en-US" sz="3300" dirty="0"/>
          </a:p>
          <a:p>
            <a:pPr algn="ctr"/>
            <a:r>
              <a:rPr lang="en-US" sz="3300" dirty="0"/>
              <a:t>Boston University, Center for Space Physics</a:t>
            </a:r>
          </a:p>
        </p:txBody>
      </p:sp>
      <mc:AlternateContent xmlns:mc="http://schemas.openxmlformats.org/markup-compatibility/2006">
        <mc:Choice xmlns:a14="http://schemas.microsoft.com/office/drawing/2010/main" Requires="a14">
          <p:sp>
            <p:nvSpPr>
              <p:cNvPr id="45" name="Rectangle 44"/>
              <p:cNvSpPr/>
              <p:nvPr/>
            </p:nvSpPr>
            <p:spPr>
              <a:xfrm>
                <a:off x="2494518" y="19333706"/>
                <a:ext cx="7589502" cy="1708694"/>
              </a:xfrm>
              <a:prstGeom prst="rect">
                <a:avLst/>
              </a:prstGeom>
              <a:solidFill>
                <a:schemeClr val="bg1"/>
              </a:solidFill>
            </p:spPr>
            <p:txBody>
              <a:bodyPr wrap="square" lIns="75438" tIns="37719" rIns="75438" bIns="37719">
                <a:spAutoFit/>
              </a:bodyPr>
              <a:lstStyle/>
              <a:p>
                <a:pPr>
                  <a:buClr>
                    <a:schemeClr val="bg1"/>
                  </a:buClr>
                </a:pPr>
                <a14:m>
                  <m:oMath xmlns:m="http://schemas.openxmlformats.org/officeDocument/2006/math">
                    <m:r>
                      <a:rPr lang="en-US" sz="3300" b="1" i="1" smtClean="0">
                        <a:solidFill>
                          <a:srgbClr val="FF0000"/>
                        </a:solidFill>
                        <a:latin typeface="Cambria Math"/>
                      </a:rPr>
                      <m:t>𝑵</m:t>
                    </m:r>
                    <m:r>
                      <a:rPr lang="en-US" sz="3300" i="1" smtClean="0">
                        <a:solidFill>
                          <a:schemeClr val="tx1"/>
                        </a:solidFill>
                        <a:latin typeface="Cambria Math"/>
                      </a:rPr>
                      <m:t>=</m:t>
                    </m:r>
                    <m:sSub>
                      <m:sSubPr>
                        <m:ctrlPr>
                          <a:rPr lang="en-US" sz="3300" b="1" i="1">
                            <a:solidFill>
                              <a:srgbClr val="0070C0"/>
                            </a:solidFill>
                            <a:latin typeface="Cambria Math"/>
                          </a:rPr>
                        </m:ctrlPr>
                      </m:sSubPr>
                      <m:e>
                        <m:r>
                          <a:rPr lang="en-US" sz="3300" b="1" i="1">
                            <a:solidFill>
                              <a:srgbClr val="0070C0"/>
                            </a:solidFill>
                            <a:latin typeface="Cambria Math"/>
                          </a:rPr>
                          <m:t>𝑵</m:t>
                        </m:r>
                      </m:e>
                      <m:sub>
                        <m:r>
                          <a:rPr lang="en-US" sz="3300" b="1" i="1">
                            <a:solidFill>
                              <a:srgbClr val="0070C0"/>
                            </a:solidFill>
                            <a:latin typeface="Cambria Math"/>
                          </a:rPr>
                          <m:t>𝟐</m:t>
                        </m:r>
                      </m:sub>
                    </m:sSub>
                    <m:r>
                      <m:rPr>
                        <m:sty m:val="p"/>
                      </m:rPr>
                      <a:rPr lang="en-US" sz="3300" smtClean="0">
                        <a:solidFill>
                          <a:schemeClr val="tx1"/>
                        </a:solidFill>
                        <a:latin typeface="Cambria Math"/>
                      </a:rPr>
                      <m:t>exp</m:t>
                    </m:r>
                    <m:r>
                      <a:rPr lang="en-US" sz="3300" i="1">
                        <a:solidFill>
                          <a:schemeClr val="tx1"/>
                        </a:solidFill>
                        <a:latin typeface="Cambria Math"/>
                      </a:rPr>
                      <m:t>⁡[0.5(1−</m:t>
                    </m:r>
                    <m:f>
                      <m:fPr>
                        <m:ctrlPr>
                          <a:rPr lang="en-US" sz="3300" i="1" smtClean="0">
                            <a:solidFill>
                              <a:schemeClr val="tx1"/>
                            </a:solidFill>
                            <a:latin typeface="Cambria Math"/>
                          </a:rPr>
                        </m:ctrlPr>
                      </m:fPr>
                      <m:num>
                        <m:r>
                          <a:rPr lang="en-US" sz="3300" i="1" smtClean="0">
                            <a:solidFill>
                              <a:schemeClr val="tx1"/>
                            </a:solidFill>
                            <a:latin typeface="Cambria Math"/>
                          </a:rPr>
                          <m:t>𝑧</m:t>
                        </m:r>
                        <m:r>
                          <a:rPr lang="en-US" sz="3300" i="1" smtClean="0">
                            <a:solidFill>
                              <a:schemeClr val="tx1"/>
                            </a:solidFill>
                            <a:latin typeface="Cambria Math"/>
                          </a:rPr>
                          <m:t>−</m:t>
                        </m:r>
                        <m:sSub>
                          <m:sSubPr>
                            <m:ctrlPr>
                              <a:rPr lang="en-US" sz="3300" b="1" i="1">
                                <a:solidFill>
                                  <a:srgbClr val="0070C0"/>
                                </a:solidFill>
                                <a:latin typeface="Cambria Math"/>
                              </a:rPr>
                            </m:ctrlPr>
                          </m:sSubPr>
                          <m:e>
                            <m:r>
                              <a:rPr lang="en-US" sz="3300" b="1" i="1">
                                <a:solidFill>
                                  <a:srgbClr val="0070C0"/>
                                </a:solidFill>
                                <a:latin typeface="Cambria Math"/>
                              </a:rPr>
                              <m:t>𝒛</m:t>
                            </m:r>
                          </m:e>
                          <m:sub>
                            <m:r>
                              <a:rPr lang="en-US" sz="3300" b="1" i="1">
                                <a:solidFill>
                                  <a:srgbClr val="0070C0"/>
                                </a:solidFill>
                                <a:latin typeface="Cambria Math"/>
                              </a:rPr>
                              <m:t>𝟐</m:t>
                            </m:r>
                          </m:sub>
                        </m:sSub>
                      </m:num>
                      <m:den>
                        <m:sSub>
                          <m:sSubPr>
                            <m:ctrlPr>
                              <a:rPr lang="en-US" sz="3300" b="1" i="1">
                                <a:solidFill>
                                  <a:srgbClr val="0070C0"/>
                                </a:solidFill>
                                <a:latin typeface="Cambria Math"/>
                              </a:rPr>
                            </m:ctrlPr>
                          </m:sSubPr>
                          <m:e>
                            <m:r>
                              <a:rPr lang="en-US" sz="3300" b="1" i="1">
                                <a:solidFill>
                                  <a:srgbClr val="0070C0"/>
                                </a:solidFill>
                                <a:latin typeface="Cambria Math"/>
                              </a:rPr>
                              <m:t>𝑯</m:t>
                            </m:r>
                          </m:e>
                          <m:sub>
                            <m:r>
                              <a:rPr lang="en-US" sz="3300" b="1" i="1">
                                <a:solidFill>
                                  <a:srgbClr val="0070C0"/>
                                </a:solidFill>
                                <a:latin typeface="Cambria Math"/>
                              </a:rPr>
                              <m:t>𝟐</m:t>
                            </m:r>
                          </m:sub>
                        </m:sSub>
                      </m:den>
                    </m:f>
                    <m:r>
                      <a:rPr lang="en-US" sz="3300" i="1" smtClean="0">
                        <a:solidFill>
                          <a:schemeClr val="tx1"/>
                        </a:solidFill>
                        <a:latin typeface="Cambria Math"/>
                      </a:rPr>
                      <m:t>−</m:t>
                    </m:r>
                    <m:func>
                      <m:funcPr>
                        <m:ctrlPr>
                          <a:rPr lang="en-US" sz="3300" i="1">
                            <a:solidFill>
                              <a:schemeClr val="bg1"/>
                            </a:solidFill>
                            <a:latin typeface="Cambria Math"/>
                          </a:rPr>
                        </m:ctrlPr>
                      </m:funcPr>
                      <m:fName>
                        <m:r>
                          <m:rPr>
                            <m:sty m:val="p"/>
                          </m:rPr>
                          <a:rPr lang="en-US" sz="3300" smtClean="0">
                            <a:solidFill>
                              <a:schemeClr val="tx1"/>
                            </a:solidFill>
                            <a:latin typeface="Cambria Math"/>
                          </a:rPr>
                          <m:t>exp</m:t>
                        </m:r>
                      </m:fName>
                      <m:e>
                        <m:d>
                          <m:dPr>
                            <m:ctrlPr>
                              <a:rPr lang="en-US" sz="3300" i="1" smtClean="0">
                                <a:solidFill>
                                  <a:schemeClr val="tx1"/>
                                </a:solidFill>
                                <a:latin typeface="Cambria Math"/>
                              </a:rPr>
                            </m:ctrlPr>
                          </m:dPr>
                          <m:e>
                            <m:f>
                              <m:fPr>
                                <m:ctrlPr>
                                  <a:rPr lang="en-US" sz="3300" i="1">
                                    <a:latin typeface="Cambria Math"/>
                                  </a:rPr>
                                </m:ctrlPr>
                              </m:fPr>
                              <m:num>
                                <m:r>
                                  <a:rPr lang="en-US" sz="3300" i="1">
                                    <a:latin typeface="Cambria Math"/>
                                  </a:rPr>
                                  <m:t>𝑧</m:t>
                                </m:r>
                                <m:r>
                                  <a:rPr lang="en-US" sz="3300" i="1">
                                    <a:latin typeface="Cambria Math"/>
                                  </a:rPr>
                                  <m:t>−</m:t>
                                </m:r>
                                <m:sSub>
                                  <m:sSubPr>
                                    <m:ctrlPr>
                                      <a:rPr lang="en-US" sz="3300" b="1" i="1">
                                        <a:solidFill>
                                          <a:srgbClr val="0070C0"/>
                                        </a:solidFill>
                                        <a:latin typeface="Cambria Math"/>
                                      </a:rPr>
                                    </m:ctrlPr>
                                  </m:sSubPr>
                                  <m:e>
                                    <m:r>
                                      <a:rPr lang="en-US" sz="3300" b="1" i="1">
                                        <a:solidFill>
                                          <a:srgbClr val="0070C0"/>
                                        </a:solidFill>
                                        <a:latin typeface="Cambria Math"/>
                                      </a:rPr>
                                      <m:t>𝒛</m:t>
                                    </m:r>
                                  </m:e>
                                  <m:sub>
                                    <m:r>
                                      <a:rPr lang="en-US" sz="3300" b="1" i="1">
                                        <a:solidFill>
                                          <a:srgbClr val="0070C0"/>
                                        </a:solidFill>
                                        <a:latin typeface="Cambria Math"/>
                                      </a:rPr>
                                      <m:t>𝟐</m:t>
                                    </m:r>
                                  </m:sub>
                                </m:sSub>
                              </m:num>
                              <m:den>
                                <m:sSub>
                                  <m:sSubPr>
                                    <m:ctrlPr>
                                      <a:rPr lang="en-US" sz="3300" b="1" i="1">
                                        <a:solidFill>
                                          <a:srgbClr val="0070C0"/>
                                        </a:solidFill>
                                        <a:latin typeface="Cambria Math"/>
                                      </a:rPr>
                                    </m:ctrlPr>
                                  </m:sSubPr>
                                  <m:e>
                                    <m:r>
                                      <a:rPr lang="en-US" sz="3300" b="1" i="1">
                                        <a:solidFill>
                                          <a:srgbClr val="0070C0"/>
                                        </a:solidFill>
                                        <a:latin typeface="Cambria Math"/>
                                      </a:rPr>
                                      <m:t>𝑯</m:t>
                                    </m:r>
                                  </m:e>
                                  <m:sub>
                                    <m:r>
                                      <a:rPr lang="en-US" sz="3300" b="1" i="1">
                                        <a:solidFill>
                                          <a:srgbClr val="0070C0"/>
                                        </a:solidFill>
                                        <a:latin typeface="Cambria Math"/>
                                      </a:rPr>
                                      <m:t>𝟐</m:t>
                                    </m:r>
                                  </m:sub>
                                </m:sSub>
                              </m:den>
                            </m:f>
                          </m:e>
                        </m:d>
                      </m:e>
                    </m:func>
                    <m:r>
                      <a:rPr lang="en-US" sz="3300" i="1" smtClean="0">
                        <a:solidFill>
                          <a:schemeClr val="tx1"/>
                        </a:solidFill>
                        <a:latin typeface="Cambria Math"/>
                      </a:rPr>
                      <m:t>]</m:t>
                    </m:r>
                  </m:oMath>
                </a14:m>
                <a:r>
                  <a:rPr lang="en-US" sz="3300" dirty="0">
                    <a:solidFill>
                      <a:schemeClr val="bg1"/>
                    </a:solidFill>
                  </a:rPr>
                  <a:t> </a:t>
                </a:r>
                <a:r>
                  <a:rPr lang="en-US" sz="3300" dirty="0" smtClean="0"/>
                  <a:t>+</a:t>
                </a:r>
                <a:r>
                  <a:rPr lang="en-US" sz="3300" dirty="0">
                    <a:solidFill>
                      <a:schemeClr val="bg1"/>
                    </a:solidFill>
                  </a:rPr>
                  <a:t>	</a:t>
                </a:r>
                <a14:m>
                  <m:oMath xmlns:m="http://schemas.openxmlformats.org/officeDocument/2006/math">
                    <m:sSub>
                      <m:sSubPr>
                        <m:ctrlPr>
                          <a:rPr lang="en-US" sz="3300" b="1" i="1">
                            <a:solidFill>
                              <a:srgbClr val="7DF44E"/>
                            </a:solidFill>
                            <a:latin typeface="Cambria Math"/>
                          </a:rPr>
                        </m:ctrlPr>
                      </m:sSubPr>
                      <m:e>
                        <m:r>
                          <a:rPr lang="en-US" sz="3300" b="1" i="1">
                            <a:solidFill>
                              <a:srgbClr val="7DF44E"/>
                            </a:solidFill>
                            <a:latin typeface="Cambria Math"/>
                          </a:rPr>
                          <m:t>𝑵</m:t>
                        </m:r>
                      </m:e>
                      <m:sub>
                        <m:r>
                          <a:rPr lang="en-US" sz="3300" b="1" i="1">
                            <a:solidFill>
                              <a:srgbClr val="7DF44E"/>
                            </a:solidFill>
                            <a:latin typeface="Cambria Math"/>
                          </a:rPr>
                          <m:t>𝟏</m:t>
                        </m:r>
                      </m:sub>
                    </m:sSub>
                    <m:r>
                      <m:rPr>
                        <m:sty m:val="p"/>
                      </m:rPr>
                      <a:rPr lang="en-US" sz="3300" smtClean="0">
                        <a:solidFill>
                          <a:schemeClr val="tx1"/>
                        </a:solidFill>
                        <a:latin typeface="Cambria Math"/>
                      </a:rPr>
                      <m:t>exp</m:t>
                    </m:r>
                    <m:r>
                      <a:rPr lang="en-US" sz="3300" i="1">
                        <a:solidFill>
                          <a:schemeClr val="tx1"/>
                        </a:solidFill>
                        <a:latin typeface="Cambria Math"/>
                      </a:rPr>
                      <m:t>⁡[0.5(1−</m:t>
                    </m:r>
                    <m:f>
                      <m:fPr>
                        <m:ctrlPr>
                          <a:rPr lang="en-US" sz="3300" i="1">
                            <a:latin typeface="Cambria Math"/>
                          </a:rPr>
                        </m:ctrlPr>
                      </m:fPr>
                      <m:num>
                        <m:r>
                          <a:rPr lang="en-US" sz="3300" i="1">
                            <a:latin typeface="Cambria Math"/>
                          </a:rPr>
                          <m:t>𝑧</m:t>
                        </m:r>
                        <m:r>
                          <a:rPr lang="en-US" sz="3300" i="1">
                            <a:latin typeface="Cambria Math"/>
                          </a:rPr>
                          <m:t>−</m:t>
                        </m:r>
                        <m:sSub>
                          <m:sSubPr>
                            <m:ctrlPr>
                              <a:rPr lang="en-US" sz="3300" b="1" i="1">
                                <a:solidFill>
                                  <a:srgbClr val="7DF44E"/>
                                </a:solidFill>
                                <a:latin typeface="Cambria Math"/>
                              </a:rPr>
                            </m:ctrlPr>
                          </m:sSubPr>
                          <m:e>
                            <m:r>
                              <a:rPr lang="en-US" sz="3300" b="1" i="1">
                                <a:solidFill>
                                  <a:srgbClr val="7DF44E"/>
                                </a:solidFill>
                                <a:latin typeface="Cambria Math"/>
                              </a:rPr>
                              <m:t>𝒛</m:t>
                            </m:r>
                          </m:e>
                          <m:sub>
                            <m:r>
                              <a:rPr lang="en-US" sz="3300" b="1" i="1">
                                <a:solidFill>
                                  <a:srgbClr val="7DF44E"/>
                                </a:solidFill>
                                <a:latin typeface="Cambria Math"/>
                              </a:rPr>
                              <m:t>𝟏</m:t>
                            </m:r>
                          </m:sub>
                        </m:sSub>
                      </m:num>
                      <m:den>
                        <m:sSub>
                          <m:sSubPr>
                            <m:ctrlPr>
                              <a:rPr lang="en-US" sz="3300" b="1" i="1">
                                <a:solidFill>
                                  <a:srgbClr val="7DF44E"/>
                                </a:solidFill>
                                <a:latin typeface="Cambria Math"/>
                              </a:rPr>
                            </m:ctrlPr>
                          </m:sSubPr>
                          <m:e>
                            <m:r>
                              <a:rPr lang="en-US" sz="3300" b="1" i="1" smtClean="0">
                                <a:solidFill>
                                  <a:srgbClr val="7DF44E"/>
                                </a:solidFill>
                                <a:latin typeface="Cambria Math"/>
                              </a:rPr>
                              <m:t>𝑯</m:t>
                            </m:r>
                          </m:e>
                          <m:sub>
                            <m:r>
                              <a:rPr lang="en-US" sz="3300" b="1" i="1">
                                <a:solidFill>
                                  <a:srgbClr val="7DF44E"/>
                                </a:solidFill>
                                <a:latin typeface="Cambria Math"/>
                              </a:rPr>
                              <m:t>𝟏</m:t>
                            </m:r>
                          </m:sub>
                        </m:sSub>
                      </m:den>
                    </m:f>
                    <m:r>
                      <a:rPr lang="en-US" sz="3300" i="1" smtClean="0">
                        <a:solidFill>
                          <a:schemeClr val="tx1"/>
                        </a:solidFill>
                        <a:latin typeface="Cambria Math"/>
                      </a:rPr>
                      <m:t>−</m:t>
                    </m:r>
                    <m:func>
                      <m:funcPr>
                        <m:ctrlPr>
                          <a:rPr lang="en-US" sz="3300" i="1">
                            <a:solidFill>
                              <a:schemeClr val="tx1"/>
                            </a:solidFill>
                            <a:latin typeface="Cambria Math"/>
                          </a:rPr>
                        </m:ctrlPr>
                      </m:funcPr>
                      <m:fName>
                        <m:r>
                          <m:rPr>
                            <m:sty m:val="p"/>
                          </m:rPr>
                          <a:rPr lang="en-US" sz="3300">
                            <a:solidFill>
                              <a:schemeClr val="tx1"/>
                            </a:solidFill>
                            <a:latin typeface="Cambria Math"/>
                          </a:rPr>
                          <m:t>exp</m:t>
                        </m:r>
                      </m:fName>
                      <m:e>
                        <m:d>
                          <m:dPr>
                            <m:ctrlPr>
                              <a:rPr lang="en-US" sz="3300" i="1">
                                <a:solidFill>
                                  <a:schemeClr val="tx1"/>
                                </a:solidFill>
                                <a:latin typeface="Cambria Math"/>
                              </a:rPr>
                            </m:ctrlPr>
                          </m:dPr>
                          <m:e>
                            <m:f>
                              <m:fPr>
                                <m:ctrlPr>
                                  <a:rPr lang="en-US" sz="3300" i="1">
                                    <a:solidFill>
                                      <a:schemeClr val="tx1"/>
                                    </a:solidFill>
                                    <a:latin typeface="Cambria Math"/>
                                  </a:rPr>
                                </m:ctrlPr>
                              </m:fPr>
                              <m:num>
                                <m:r>
                                  <a:rPr lang="en-US" sz="3300" i="1">
                                    <a:solidFill>
                                      <a:schemeClr val="tx1"/>
                                    </a:solidFill>
                                    <a:latin typeface="Cambria Math"/>
                                  </a:rPr>
                                  <m:t>𝑧</m:t>
                                </m:r>
                                <m:r>
                                  <a:rPr lang="en-US" sz="3300" i="1">
                                    <a:solidFill>
                                      <a:schemeClr val="tx1"/>
                                    </a:solidFill>
                                    <a:latin typeface="Cambria Math"/>
                                  </a:rPr>
                                  <m:t>−</m:t>
                                </m:r>
                                <m:sSub>
                                  <m:sSubPr>
                                    <m:ctrlPr>
                                      <a:rPr lang="en-US" sz="3300" b="1" i="1">
                                        <a:solidFill>
                                          <a:srgbClr val="7DF44E"/>
                                        </a:solidFill>
                                        <a:latin typeface="Cambria Math"/>
                                      </a:rPr>
                                    </m:ctrlPr>
                                  </m:sSubPr>
                                  <m:e>
                                    <m:r>
                                      <a:rPr lang="en-US" sz="3300" b="1" i="1">
                                        <a:solidFill>
                                          <a:srgbClr val="7DF44E"/>
                                        </a:solidFill>
                                        <a:latin typeface="Cambria Math"/>
                                      </a:rPr>
                                      <m:t>𝒛</m:t>
                                    </m:r>
                                  </m:e>
                                  <m:sub>
                                    <m:r>
                                      <a:rPr lang="en-US" sz="3300" b="1" i="1">
                                        <a:solidFill>
                                          <a:srgbClr val="7DF44E"/>
                                        </a:solidFill>
                                        <a:latin typeface="Cambria Math"/>
                                      </a:rPr>
                                      <m:t>𝟏</m:t>
                                    </m:r>
                                  </m:sub>
                                </m:sSub>
                              </m:num>
                              <m:den>
                                <m:sSub>
                                  <m:sSubPr>
                                    <m:ctrlPr>
                                      <a:rPr lang="en-US" sz="3300" b="1" i="1" smtClean="0">
                                        <a:solidFill>
                                          <a:srgbClr val="7DF44E"/>
                                        </a:solidFill>
                                        <a:latin typeface="Cambria Math"/>
                                      </a:rPr>
                                    </m:ctrlPr>
                                  </m:sSubPr>
                                  <m:e>
                                    <m:r>
                                      <a:rPr lang="en-US" sz="3300" b="1" i="1" smtClean="0">
                                        <a:solidFill>
                                          <a:srgbClr val="7DF44E"/>
                                        </a:solidFill>
                                        <a:latin typeface="Cambria Math"/>
                                      </a:rPr>
                                      <m:t>𝑯</m:t>
                                    </m:r>
                                  </m:e>
                                  <m:sub>
                                    <m:r>
                                      <a:rPr lang="en-US" sz="3300" b="1" i="1">
                                        <a:solidFill>
                                          <a:srgbClr val="7DF44E"/>
                                        </a:solidFill>
                                        <a:latin typeface="Cambria Math"/>
                                      </a:rPr>
                                      <m:t>𝟏</m:t>
                                    </m:r>
                                  </m:sub>
                                </m:sSub>
                              </m:den>
                            </m:f>
                          </m:e>
                        </m:d>
                      </m:e>
                    </m:func>
                    <m:r>
                      <a:rPr lang="en-US" sz="3300" i="1">
                        <a:solidFill>
                          <a:schemeClr val="tx1"/>
                        </a:solidFill>
                        <a:latin typeface="Cambria Math"/>
                      </a:rPr>
                      <m:t>]</m:t>
                    </m:r>
                  </m:oMath>
                </a14:m>
                <a:endParaRPr lang="en-US" sz="3300" dirty="0">
                  <a:solidFill>
                    <a:schemeClr val="tx1"/>
                  </a:solidFill>
                </a:endParaRPr>
              </a:p>
            </p:txBody>
          </p:sp>
        </mc:Choice>
        <mc:Fallback>
          <p:sp>
            <p:nvSpPr>
              <p:cNvPr id="45" name="Rectangle 44"/>
              <p:cNvSpPr>
                <a:spLocks noRot="1" noChangeAspect="1" noMove="1" noResize="1" noEditPoints="1" noAdjustHandles="1" noChangeArrowheads="1" noChangeShapeType="1" noTextEdit="1"/>
              </p:cNvSpPr>
              <p:nvPr/>
            </p:nvSpPr>
            <p:spPr>
              <a:xfrm>
                <a:off x="2494518" y="19333706"/>
                <a:ext cx="7589502" cy="170869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002724" y="21337443"/>
                <a:ext cx="10502252" cy="4877489"/>
              </a:xfrm>
              <a:prstGeom prst="rect">
                <a:avLst/>
              </a:prstGeom>
              <a:noFill/>
            </p:spPr>
            <p:txBody>
              <a:bodyPr wrap="square" lIns="75438" tIns="37719" rIns="75438" bIns="37719" rtlCol="0">
                <a:spAutoFit/>
              </a:bodyPr>
              <a:lstStyle/>
              <a:p>
                <a:pPr algn="just"/>
                <a:r>
                  <a:rPr lang="en-US" sz="2400" dirty="0" smtClean="0"/>
                  <a:t>	The </a:t>
                </a:r>
                <a:r>
                  <a:rPr lang="en-US" sz="2400" dirty="0"/>
                  <a:t>above function, based on </a:t>
                </a:r>
                <a:r>
                  <a:rPr lang="en-US" sz="2400" b="1" dirty="0"/>
                  <a:t>Chapman theory</a:t>
                </a:r>
                <a:r>
                  <a:rPr lang="en-US" sz="2400" dirty="0"/>
                  <a:t>, describes two peaks in electron density in the ionosphere. </a:t>
                </a:r>
                <a:r>
                  <a:rPr lang="en-US" sz="2400" dirty="0" smtClean="0"/>
                  <a:t>The </a:t>
                </a:r>
                <a:r>
                  <a:rPr lang="en-US" sz="2400" dirty="0"/>
                  <a:t>parameters of the fit are the peak number density, (</a:t>
                </a:r>
                <a14:m>
                  <m:oMath xmlns:m="http://schemas.openxmlformats.org/officeDocument/2006/math">
                    <m:sSub>
                      <m:sSubPr>
                        <m:ctrlPr>
                          <a:rPr lang="en-US" sz="2400" b="1" i="1">
                            <a:solidFill>
                              <a:srgbClr val="0070C0"/>
                            </a:solidFill>
                            <a:latin typeface="Cambria Math"/>
                          </a:rPr>
                        </m:ctrlPr>
                      </m:sSubPr>
                      <m:e>
                        <m:r>
                          <a:rPr lang="en-US" sz="2400" b="1" i="1">
                            <a:solidFill>
                              <a:srgbClr val="0070C0"/>
                            </a:solidFill>
                            <a:latin typeface="Cambria Math"/>
                          </a:rPr>
                          <m:t>𝑵</m:t>
                        </m:r>
                      </m:e>
                      <m:sub>
                        <m:r>
                          <a:rPr lang="en-US" sz="2400" b="1" i="1">
                            <a:solidFill>
                              <a:srgbClr val="0070C0"/>
                            </a:solidFill>
                            <a:latin typeface="Cambria Math"/>
                          </a:rPr>
                          <m:t>𝟐</m:t>
                        </m:r>
                      </m:sub>
                    </m:sSub>
                  </m:oMath>
                </a14:m>
                <a:r>
                  <a:rPr lang="en-US" sz="2400" dirty="0"/>
                  <a:t>, </a:t>
                </a:r>
                <a14:m>
                  <m:oMath xmlns:m="http://schemas.openxmlformats.org/officeDocument/2006/math">
                    <m:sSub>
                      <m:sSubPr>
                        <m:ctrlPr>
                          <a:rPr lang="en-US" sz="2400" b="1" i="1">
                            <a:solidFill>
                              <a:srgbClr val="7DF44E"/>
                            </a:solidFill>
                            <a:latin typeface="Cambria Math"/>
                          </a:rPr>
                        </m:ctrlPr>
                      </m:sSubPr>
                      <m:e>
                        <m:r>
                          <a:rPr lang="en-US" sz="2400" b="1" i="1">
                            <a:solidFill>
                              <a:srgbClr val="7DF44E"/>
                            </a:solidFill>
                            <a:latin typeface="Cambria Math"/>
                          </a:rPr>
                          <m:t>𝑵</m:t>
                        </m:r>
                      </m:e>
                      <m:sub>
                        <m:r>
                          <a:rPr lang="en-US" sz="2400" b="1" i="1">
                            <a:solidFill>
                              <a:srgbClr val="7DF44E"/>
                            </a:solidFill>
                            <a:latin typeface="Cambria Math"/>
                          </a:rPr>
                          <m:t>𝟏</m:t>
                        </m:r>
                      </m:sub>
                    </m:sSub>
                  </m:oMath>
                </a14:m>
                <a:r>
                  <a:rPr lang="en-US" sz="2400" dirty="0"/>
                  <a:t>), the altitude of the peak, (</a:t>
                </a:r>
                <a14:m>
                  <m:oMath xmlns:m="http://schemas.openxmlformats.org/officeDocument/2006/math">
                    <m:sSub>
                      <m:sSubPr>
                        <m:ctrlPr>
                          <a:rPr lang="en-US" sz="2400" b="1" i="1">
                            <a:solidFill>
                              <a:srgbClr val="0070C0"/>
                            </a:solidFill>
                            <a:latin typeface="Cambria Math"/>
                          </a:rPr>
                        </m:ctrlPr>
                      </m:sSubPr>
                      <m:e>
                        <m:r>
                          <a:rPr lang="en-US" sz="2400" b="1" i="1">
                            <a:solidFill>
                              <a:srgbClr val="0070C0"/>
                            </a:solidFill>
                            <a:latin typeface="Cambria Math"/>
                          </a:rPr>
                          <m:t>𝒛</m:t>
                        </m:r>
                      </m:e>
                      <m:sub>
                        <m:r>
                          <a:rPr lang="en-US" sz="2400" b="1" i="1">
                            <a:solidFill>
                              <a:srgbClr val="0070C0"/>
                            </a:solidFill>
                            <a:latin typeface="Cambria Math"/>
                          </a:rPr>
                          <m:t>𝟐</m:t>
                        </m:r>
                      </m:sub>
                    </m:sSub>
                  </m:oMath>
                </a14:m>
                <a:r>
                  <a:rPr lang="en-US" sz="2400" dirty="0"/>
                  <a:t>, </a:t>
                </a:r>
                <a14:m>
                  <m:oMath xmlns:m="http://schemas.openxmlformats.org/officeDocument/2006/math">
                    <m:sSub>
                      <m:sSubPr>
                        <m:ctrlPr>
                          <a:rPr lang="en-US" sz="2400" b="1" i="1">
                            <a:solidFill>
                              <a:srgbClr val="7DF44E"/>
                            </a:solidFill>
                            <a:latin typeface="Cambria Math"/>
                          </a:rPr>
                        </m:ctrlPr>
                      </m:sSubPr>
                      <m:e>
                        <m:r>
                          <a:rPr lang="en-US" sz="2400" b="1" i="1">
                            <a:solidFill>
                              <a:srgbClr val="7DF44E"/>
                            </a:solidFill>
                            <a:latin typeface="Cambria Math"/>
                          </a:rPr>
                          <m:t>𝒛</m:t>
                        </m:r>
                      </m:e>
                      <m:sub>
                        <m:r>
                          <a:rPr lang="en-US" sz="2400" b="1" i="1">
                            <a:solidFill>
                              <a:srgbClr val="7DF44E"/>
                            </a:solidFill>
                            <a:latin typeface="Cambria Math"/>
                          </a:rPr>
                          <m:t>𝟏</m:t>
                        </m:r>
                      </m:sub>
                    </m:sSub>
                  </m:oMath>
                </a14:m>
                <a:r>
                  <a:rPr lang="en-US" sz="2400" dirty="0"/>
                  <a:t>), and the scale height, (</a:t>
                </a:r>
                <a14:m>
                  <m:oMath xmlns:m="http://schemas.openxmlformats.org/officeDocument/2006/math">
                    <m:sSub>
                      <m:sSubPr>
                        <m:ctrlPr>
                          <a:rPr lang="en-US" sz="2400" b="1" i="1">
                            <a:solidFill>
                              <a:srgbClr val="0070C0"/>
                            </a:solidFill>
                            <a:latin typeface="Cambria Math"/>
                          </a:rPr>
                        </m:ctrlPr>
                      </m:sSubPr>
                      <m:e>
                        <m:r>
                          <a:rPr lang="en-US" sz="2400" b="1" i="1">
                            <a:solidFill>
                              <a:srgbClr val="0070C0"/>
                            </a:solidFill>
                            <a:latin typeface="Cambria Math"/>
                          </a:rPr>
                          <m:t>𝑯</m:t>
                        </m:r>
                      </m:e>
                      <m:sub>
                        <m:r>
                          <a:rPr lang="en-US" sz="2400" b="1" i="1">
                            <a:solidFill>
                              <a:srgbClr val="0070C0"/>
                            </a:solidFill>
                            <a:latin typeface="Cambria Math"/>
                          </a:rPr>
                          <m:t>𝟐</m:t>
                        </m:r>
                      </m:sub>
                    </m:sSub>
                  </m:oMath>
                </a14:m>
                <a:r>
                  <a:rPr lang="en-US" sz="2400" dirty="0"/>
                  <a:t>, </a:t>
                </a:r>
                <a14:m>
                  <m:oMath xmlns:m="http://schemas.openxmlformats.org/officeDocument/2006/math">
                    <m:sSub>
                      <m:sSubPr>
                        <m:ctrlPr>
                          <a:rPr lang="en-US" sz="2400" b="1" i="1">
                            <a:solidFill>
                              <a:srgbClr val="7DF44E"/>
                            </a:solidFill>
                            <a:latin typeface="Cambria Math"/>
                          </a:rPr>
                        </m:ctrlPr>
                      </m:sSubPr>
                      <m:e>
                        <m:r>
                          <a:rPr lang="en-US" sz="2400" b="1" i="1">
                            <a:solidFill>
                              <a:srgbClr val="7DF44E"/>
                            </a:solidFill>
                            <a:latin typeface="Cambria Math"/>
                          </a:rPr>
                          <m:t>𝑯</m:t>
                        </m:r>
                      </m:e>
                      <m:sub>
                        <m:r>
                          <a:rPr lang="en-US" sz="2400" b="1" i="1">
                            <a:solidFill>
                              <a:srgbClr val="7DF44E"/>
                            </a:solidFill>
                            <a:latin typeface="Cambria Math"/>
                          </a:rPr>
                          <m:t>𝟏</m:t>
                        </m:r>
                      </m:sub>
                    </m:sSub>
                  </m:oMath>
                </a14:m>
                <a:r>
                  <a:rPr lang="en-US" sz="2400" dirty="0"/>
                  <a:t>). This function can be fit to large sets of electron density profiles as a way </a:t>
                </a:r>
                <a:r>
                  <a:rPr lang="en-US" sz="2400" b="1" dirty="0"/>
                  <a:t>to systematically measure important quantities about the </a:t>
                </a:r>
                <a:r>
                  <a:rPr lang="en-US" sz="2400" b="1" dirty="0" smtClean="0"/>
                  <a:t>profile</a:t>
                </a:r>
                <a:r>
                  <a:rPr lang="en-US" sz="2400" dirty="0" smtClean="0"/>
                  <a:t>, which can then be </a:t>
                </a:r>
                <a:r>
                  <a:rPr lang="en-US" sz="2400" dirty="0"/>
                  <a:t>considered </a:t>
                </a:r>
                <a:r>
                  <a:rPr lang="en-US" sz="2400" b="1" dirty="0"/>
                  <a:t>across a large data </a:t>
                </a:r>
                <a:r>
                  <a:rPr lang="en-US" sz="2400" b="1" dirty="0" smtClean="0"/>
                  <a:t>se</a:t>
                </a:r>
                <a:r>
                  <a:rPr lang="en-US" sz="2400" dirty="0" smtClean="0"/>
                  <a:t>t. This has been especially difficult to do for the M1 layer, which often as a bump or shoulder in the profiles, rather than a local maximum in electron density.</a:t>
                </a:r>
                <a:endParaRPr lang="en-US" sz="2400" dirty="0"/>
              </a:p>
              <a:p>
                <a:pPr algn="just"/>
                <a:r>
                  <a:rPr lang="en-US" sz="2400" dirty="0" smtClean="0"/>
                  <a:t>	A </a:t>
                </a:r>
                <a:r>
                  <a:rPr lang="en-US" sz="2400" b="1" dirty="0" smtClean="0"/>
                  <a:t>caveat</a:t>
                </a:r>
                <a:r>
                  <a:rPr lang="en-US" sz="2400" dirty="0" smtClean="0"/>
                  <a:t>: The </a:t>
                </a:r>
                <a:r>
                  <a:rPr lang="en-US" sz="2400" dirty="0"/>
                  <a:t>physics included in Chapman theory are valid only at the M2 layer</a:t>
                </a:r>
                <a:r>
                  <a:rPr lang="en-US" sz="2400" dirty="0" smtClean="0"/>
                  <a:t>. We can use this equation to measure important aspects of the profile, but must be careful about connecting them to the physical properties of the ionosphere. </a:t>
                </a:r>
                <a:endParaRPr lang="en-US" sz="2300" dirty="0"/>
              </a:p>
            </p:txBody>
          </p:sp>
        </mc:Choice>
        <mc:Fallback xmlns="">
          <p:sp>
            <p:nvSpPr>
              <p:cNvPr id="2" name="TextBox 1"/>
              <p:cNvSpPr txBox="1">
                <a:spLocks noRot="1" noChangeAspect="1" noMove="1" noResize="1" noEditPoints="1" noAdjustHandles="1" noChangeArrowheads="1" noChangeShapeType="1" noTextEdit="1"/>
              </p:cNvSpPr>
              <p:nvPr/>
            </p:nvSpPr>
            <p:spPr>
              <a:xfrm>
                <a:off x="1002724" y="21337443"/>
                <a:ext cx="10502252" cy="4877489"/>
              </a:xfrm>
              <a:prstGeom prst="rect">
                <a:avLst/>
              </a:prstGeom>
              <a:blipFill rotWithShape="1">
                <a:blip r:embed="rId6"/>
                <a:stretch>
                  <a:fillRect l="-1045" t="-1000" r="-1045" b="-2250"/>
                </a:stretch>
              </a:blipFill>
            </p:spPr>
            <p:txBody>
              <a:bodyPr/>
              <a:lstStyle/>
              <a:p>
                <a:r>
                  <a:rPr lang="en-US">
                    <a:noFill/>
                  </a:rPr>
                  <a:t> </a:t>
                </a:r>
              </a:p>
            </p:txBody>
          </p:sp>
        </mc:Fallback>
      </mc:AlternateContent>
      <p:grpSp>
        <p:nvGrpSpPr>
          <p:cNvPr id="10" name="Group 9"/>
          <p:cNvGrpSpPr/>
          <p:nvPr/>
        </p:nvGrpSpPr>
        <p:grpSpPr>
          <a:xfrm>
            <a:off x="2080328" y="9255302"/>
            <a:ext cx="8598236" cy="6379373"/>
            <a:chOff x="1174361" y="7284968"/>
            <a:chExt cx="8598236" cy="6379373"/>
          </a:xfrm>
        </p:grpSpPr>
        <p:pic>
          <p:nvPicPr>
            <p:cNvPr id="36"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086" t="57417" r="14131"/>
            <a:stretch/>
          </p:blipFill>
          <p:spPr bwMode="auto">
            <a:xfrm>
              <a:off x="1174361" y="7284968"/>
              <a:ext cx="8598236" cy="637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23642" y="10253754"/>
              <a:ext cx="869343" cy="538609"/>
            </a:xfrm>
            <a:prstGeom prst="rect">
              <a:avLst/>
            </a:prstGeom>
            <a:noFill/>
          </p:spPr>
          <p:txBody>
            <a:bodyPr wrap="square" lIns="75438" tIns="37719" rIns="75438" bIns="37719" rtlCol="0">
              <a:spAutoFit/>
            </a:bodyPr>
            <a:lstStyle/>
            <a:p>
              <a:r>
                <a:rPr lang="en-US" sz="3000" dirty="0"/>
                <a:t>M2</a:t>
              </a:r>
            </a:p>
          </p:txBody>
        </p:sp>
        <p:sp>
          <p:nvSpPr>
            <p:cNvPr id="47" name="TextBox 46"/>
            <p:cNvSpPr txBox="1"/>
            <p:nvPr/>
          </p:nvSpPr>
          <p:spPr>
            <a:xfrm>
              <a:off x="5719315" y="10983780"/>
              <a:ext cx="869343" cy="538609"/>
            </a:xfrm>
            <a:prstGeom prst="rect">
              <a:avLst/>
            </a:prstGeom>
            <a:noFill/>
          </p:spPr>
          <p:txBody>
            <a:bodyPr wrap="square" lIns="75438" tIns="37719" rIns="75438" bIns="37719" rtlCol="0">
              <a:spAutoFit/>
            </a:bodyPr>
            <a:lstStyle/>
            <a:p>
              <a:r>
                <a:rPr lang="en-US" sz="3000" dirty="0"/>
                <a:t>M1</a:t>
              </a:r>
            </a:p>
          </p:txBody>
        </p:sp>
      </p:grpSp>
      <p:grpSp>
        <p:nvGrpSpPr>
          <p:cNvPr id="8" name="Group 7"/>
          <p:cNvGrpSpPr/>
          <p:nvPr/>
        </p:nvGrpSpPr>
        <p:grpSpPr>
          <a:xfrm>
            <a:off x="13736109" y="17549365"/>
            <a:ext cx="8554291" cy="6994199"/>
            <a:chOff x="11046662" y="15910951"/>
            <a:chExt cx="8584879" cy="6704058"/>
          </a:xfrm>
        </p:grpSpPr>
        <p:pic>
          <p:nvPicPr>
            <p:cNvPr id="41"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5595" t="7689" r="6659" b="7897"/>
            <a:stretch/>
          </p:blipFill>
          <p:spPr bwMode="auto">
            <a:xfrm>
              <a:off x="11046662" y="15910951"/>
              <a:ext cx="8584879" cy="670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12109171" y="16412542"/>
              <a:ext cx="341527" cy="538609"/>
            </a:xfrm>
            <a:prstGeom prst="rect">
              <a:avLst/>
            </a:prstGeom>
            <a:noFill/>
          </p:spPr>
          <p:txBody>
            <a:bodyPr wrap="square" lIns="75438" tIns="37719" rIns="75438" bIns="37719" rtlCol="0">
              <a:spAutoFit/>
            </a:bodyPr>
            <a:lstStyle/>
            <a:p>
              <a:r>
                <a:rPr lang="en-US" sz="3000" dirty="0"/>
                <a:t>C</a:t>
              </a:r>
            </a:p>
          </p:txBody>
        </p:sp>
      </p:grpSp>
      <p:sp>
        <p:nvSpPr>
          <p:cNvPr id="58" name="TextBox 57"/>
          <p:cNvSpPr txBox="1"/>
          <p:nvPr/>
        </p:nvSpPr>
        <p:spPr>
          <a:xfrm>
            <a:off x="22778608" y="17403407"/>
            <a:ext cx="8883450" cy="7093480"/>
          </a:xfrm>
          <a:prstGeom prst="rect">
            <a:avLst/>
          </a:prstGeom>
          <a:noFill/>
        </p:spPr>
        <p:txBody>
          <a:bodyPr wrap="square" lIns="75438" tIns="37719" rIns="75438" bIns="37719" rtlCol="0">
            <a:spAutoFit/>
          </a:bodyPr>
          <a:lstStyle/>
          <a:p>
            <a:pPr algn="just"/>
            <a:r>
              <a:rPr lang="en-US" sz="2400" b="1" dirty="0"/>
              <a:t>A</a:t>
            </a:r>
            <a:r>
              <a:rPr lang="en-US" sz="2400" dirty="0"/>
              <a:t>.  The change in the peak electron density of the M2 (blue) and M1 (green) peaks with solar zenith angle (SZA). Black points are averages in 0.5 degree SZA bins. The equation fit to the M2 averages is the expected trend from Chapman theory:</a:t>
            </a:r>
          </a:p>
          <a:p>
            <a:pPr marL="424339" indent="-424339" algn="just">
              <a:buAutoNum type="alphaUcPeriod"/>
            </a:pPr>
            <a:endParaRPr lang="en-US" sz="2400" dirty="0"/>
          </a:p>
          <a:p>
            <a:pPr algn="just"/>
            <a:endParaRPr lang="en-US" sz="2400" dirty="0"/>
          </a:p>
          <a:p>
            <a:pPr algn="just"/>
            <a:r>
              <a:rPr lang="en-US" sz="2400" b="1" dirty="0" smtClean="0"/>
              <a:t>B</a:t>
            </a:r>
            <a:r>
              <a:rPr lang="en-US" sz="2400" dirty="0"/>
              <a:t>.  The change in the altitude of the peak number density of the M2 (blue) and M1 (green) layers with solar zenith angle. Black points are averages in 0.5 degree SZA bins. The equation fit to the M2 averages is </a:t>
            </a:r>
            <a:r>
              <a:rPr lang="en-US" sz="2400" dirty="0" smtClean="0"/>
              <a:t>the </a:t>
            </a:r>
            <a:r>
              <a:rPr lang="en-US" sz="2400" dirty="0"/>
              <a:t>expected trend from Chapman theory:</a:t>
            </a:r>
          </a:p>
          <a:p>
            <a:pPr algn="just"/>
            <a:endParaRPr lang="en-US" sz="2400" dirty="0" smtClean="0"/>
          </a:p>
          <a:p>
            <a:pPr algn="just"/>
            <a:endParaRPr lang="en-US" sz="2400" dirty="0"/>
          </a:p>
          <a:p>
            <a:pPr algn="just"/>
            <a:r>
              <a:rPr lang="en-US" sz="2400" b="1" dirty="0" smtClean="0"/>
              <a:t>A and B</a:t>
            </a:r>
            <a:r>
              <a:rPr lang="en-US" sz="2400" dirty="0" smtClean="0"/>
              <a:t>: </a:t>
            </a:r>
            <a:r>
              <a:rPr lang="en-US" sz="2400" dirty="0"/>
              <a:t>The </a:t>
            </a:r>
            <a:r>
              <a:rPr lang="en-US" sz="2400" dirty="0" smtClean="0"/>
              <a:t>Chapman equations </a:t>
            </a:r>
            <a:r>
              <a:rPr lang="en-US" sz="2400" dirty="0"/>
              <a:t>can be fit to the M1 measurements, </a:t>
            </a:r>
            <a:r>
              <a:rPr lang="en-US" sz="2400" dirty="0" smtClean="0"/>
              <a:t>but </a:t>
            </a:r>
            <a:r>
              <a:rPr lang="en-US" sz="2400" dirty="0"/>
              <a:t>straight lines </a:t>
            </a:r>
            <a:r>
              <a:rPr lang="en-US" sz="2400" dirty="0" smtClean="0"/>
              <a:t>fit almost as well. </a:t>
            </a:r>
            <a:r>
              <a:rPr lang="en-US" sz="2400" dirty="0"/>
              <a:t>It is not necessarily </a:t>
            </a:r>
            <a:r>
              <a:rPr lang="en-US" sz="2400" dirty="0" smtClean="0"/>
              <a:t>expected that the Chapman relationships should fit </a:t>
            </a:r>
            <a:r>
              <a:rPr lang="en-US" sz="2400" dirty="0"/>
              <a:t>the M1 layer, since </a:t>
            </a:r>
            <a:r>
              <a:rPr lang="en-US" sz="2400" dirty="0" smtClean="0"/>
              <a:t>they do </a:t>
            </a:r>
            <a:r>
              <a:rPr lang="en-US" sz="2400" dirty="0"/>
              <a:t>not include the process of electron impact ionization, which is significant in the M1 region. However, </a:t>
            </a:r>
            <a:r>
              <a:rPr lang="en-US" sz="2400" dirty="0" smtClean="0"/>
              <a:t>in both cases, </a:t>
            </a:r>
            <a:r>
              <a:rPr lang="en-US" sz="2400" b="1" dirty="0" smtClean="0"/>
              <a:t>the trends exhibited by the two layers are </a:t>
            </a:r>
            <a:r>
              <a:rPr lang="en-US" sz="2400" b="1" dirty="0"/>
              <a:t>quite similar, though more pronounced in the M2 layer</a:t>
            </a:r>
            <a:r>
              <a:rPr lang="en-US" sz="2400" dirty="0" smtClean="0"/>
              <a:t>.</a:t>
            </a:r>
            <a:endParaRPr lang="en-US" sz="2400" dirty="0"/>
          </a:p>
        </p:txBody>
      </p:sp>
      <mc:AlternateContent xmlns:mc="http://schemas.openxmlformats.org/markup-compatibility/2006" xmlns:a14="http://schemas.microsoft.com/office/drawing/2010/main">
        <mc:Choice Requires="a14">
          <p:sp>
            <p:nvSpPr>
              <p:cNvPr id="59" name="Rectangle 58"/>
              <p:cNvSpPr/>
              <p:nvPr/>
            </p:nvSpPr>
            <p:spPr>
              <a:xfrm>
                <a:off x="25259539" y="18971185"/>
                <a:ext cx="3042700" cy="573929"/>
              </a:xfrm>
              <a:prstGeom prst="rect">
                <a:avLst/>
              </a:prstGeom>
            </p:spPr>
            <p:txBody>
              <a:bodyPr wrap="square" lIns="75438" tIns="37719" rIns="75438" bIns="37719">
                <a:spAutoFit/>
              </a:bodyPr>
              <a:lstStyle/>
              <a:p>
                <a:pPr marL="113157"/>
                <a14:m>
                  <m:oMathPara xmlns:m="http://schemas.openxmlformats.org/officeDocument/2006/math">
                    <m:oMathParaPr>
                      <m:jc m:val="centerGroup"/>
                    </m:oMathParaPr>
                    <m:oMath xmlns:m="http://schemas.openxmlformats.org/officeDocument/2006/math">
                      <m:sSub>
                        <m:sSubPr>
                          <m:ctrlPr>
                            <a:rPr lang="en-US" sz="2600" b="1" i="1">
                              <a:latin typeface="Cambria Math"/>
                            </a:rPr>
                          </m:ctrlPr>
                        </m:sSubPr>
                        <m:e>
                          <m:r>
                            <a:rPr lang="en-US" sz="2600" b="1" i="1">
                              <a:latin typeface="Cambria Math"/>
                            </a:rPr>
                            <m:t>𝑵</m:t>
                          </m:r>
                        </m:e>
                        <m:sub>
                          <m:r>
                            <a:rPr lang="en-US" sz="2600" b="1" i="1">
                              <a:latin typeface="Cambria Math"/>
                            </a:rPr>
                            <m:t>𝒎</m:t>
                          </m:r>
                        </m:sub>
                      </m:sSub>
                      <m:r>
                        <a:rPr lang="en-US" sz="2600" b="1">
                          <a:latin typeface="Cambria Math"/>
                        </a:rPr>
                        <m:t>=</m:t>
                      </m:r>
                      <m:f>
                        <m:fPr>
                          <m:type m:val="lin"/>
                          <m:ctrlPr>
                            <a:rPr lang="en-US" sz="2600" b="1" i="1">
                              <a:latin typeface="Cambria Math"/>
                            </a:rPr>
                          </m:ctrlPr>
                        </m:fPr>
                        <m:num>
                          <m:sSub>
                            <m:sSubPr>
                              <m:ctrlPr>
                                <a:rPr lang="en-US" sz="2600" b="1" i="1">
                                  <a:latin typeface="Cambria Math"/>
                                </a:rPr>
                              </m:ctrlPr>
                            </m:sSubPr>
                            <m:e>
                              <m:r>
                                <a:rPr lang="en-US" sz="2600" b="1" i="1">
                                  <a:latin typeface="Cambria Math"/>
                                </a:rPr>
                                <m:t>𝑵</m:t>
                              </m:r>
                            </m:e>
                            <m:sub>
                              <m:r>
                                <a:rPr lang="en-US" sz="2600" b="1" i="1">
                                  <a:latin typeface="Cambria Math"/>
                                </a:rPr>
                                <m:t>𝟎</m:t>
                              </m:r>
                            </m:sub>
                          </m:sSub>
                        </m:num>
                        <m:den>
                          <m:rad>
                            <m:radPr>
                              <m:degHide m:val="on"/>
                              <m:ctrlPr>
                                <a:rPr lang="en-US" sz="2600" b="1" i="1">
                                  <a:latin typeface="Cambria Math"/>
                                </a:rPr>
                              </m:ctrlPr>
                            </m:radPr>
                            <m:deg/>
                            <m:e>
                              <m:r>
                                <a:rPr lang="en-US" sz="2600" b="1" i="1">
                                  <a:latin typeface="Cambria Math"/>
                                </a:rPr>
                                <m:t>𝑪𝒉</m:t>
                              </m:r>
                              <m:r>
                                <a:rPr lang="en-US" sz="2600" b="1" i="1">
                                  <a:latin typeface="Cambria Math"/>
                                </a:rPr>
                                <m:t>(</m:t>
                              </m:r>
                              <m:r>
                                <a:rPr lang="en-US" sz="2600" b="1" i="1">
                                  <a:latin typeface="Cambria Math"/>
                                  <a:ea typeface="Cambria Math"/>
                                </a:rPr>
                                <m:t>𝝌</m:t>
                              </m:r>
                              <m:r>
                                <a:rPr lang="en-US" sz="2600" b="1" i="1">
                                  <a:latin typeface="Cambria Math"/>
                                  <a:ea typeface="Cambria Math"/>
                                </a:rPr>
                                <m:t>)</m:t>
                              </m:r>
                            </m:e>
                          </m:rad>
                        </m:den>
                      </m:f>
                    </m:oMath>
                  </m:oMathPara>
                </a14:m>
                <a:endParaRPr lang="en-US" sz="2600" b="1" dirty="0"/>
              </a:p>
            </p:txBody>
          </p:sp>
        </mc:Choice>
        <mc:Fallback xmlns="">
          <p:sp>
            <p:nvSpPr>
              <p:cNvPr id="59" name="Rectangle 58"/>
              <p:cNvSpPr>
                <a:spLocks noRot="1" noChangeAspect="1" noMove="1" noResize="1" noEditPoints="1" noAdjustHandles="1" noChangeArrowheads="1" noChangeShapeType="1" noTextEdit="1"/>
              </p:cNvSpPr>
              <p:nvPr/>
            </p:nvSpPr>
            <p:spPr>
              <a:xfrm>
                <a:off x="25259539" y="18971185"/>
                <a:ext cx="3042700" cy="57392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25259538" y="21222787"/>
                <a:ext cx="3475345" cy="487313"/>
              </a:xfrm>
              <a:prstGeom prst="rect">
                <a:avLst/>
              </a:prstGeom>
            </p:spPr>
            <p:txBody>
              <a:bodyPr wrap="square" lIns="75438" tIns="37719" rIns="75438" bIns="37719">
                <a:spAutoFit/>
              </a:bodyPr>
              <a:lstStyle/>
              <a:p>
                <a:pPr marL="113157"/>
                <a14:m>
                  <m:oMathPara xmlns:m="http://schemas.openxmlformats.org/officeDocument/2006/math">
                    <m:oMathParaPr>
                      <m:jc m:val="centerGroup"/>
                    </m:oMathParaPr>
                    <m:oMath xmlns:m="http://schemas.openxmlformats.org/officeDocument/2006/math">
                      <m:sSub>
                        <m:sSubPr>
                          <m:ctrlPr>
                            <a:rPr lang="en-US" sz="2600" b="1" i="1">
                              <a:latin typeface="Cambria Math"/>
                            </a:rPr>
                          </m:ctrlPr>
                        </m:sSubPr>
                        <m:e>
                          <m:r>
                            <a:rPr lang="en-US" sz="2600" b="1" i="1">
                              <a:latin typeface="Cambria Math"/>
                            </a:rPr>
                            <m:t>𝒛</m:t>
                          </m:r>
                        </m:e>
                        <m:sub>
                          <m:r>
                            <a:rPr lang="en-US" sz="2600" b="1" i="1">
                              <a:latin typeface="Cambria Math"/>
                            </a:rPr>
                            <m:t>𝒎</m:t>
                          </m:r>
                        </m:sub>
                      </m:sSub>
                      <m:r>
                        <a:rPr lang="en-US" sz="2600" b="1" i="1">
                          <a:latin typeface="Cambria Math"/>
                        </a:rPr>
                        <m:t>=</m:t>
                      </m:r>
                      <m:sSub>
                        <m:sSubPr>
                          <m:ctrlPr>
                            <a:rPr lang="en-US" sz="2600" b="1" i="1">
                              <a:latin typeface="Cambria Math"/>
                            </a:rPr>
                          </m:ctrlPr>
                        </m:sSubPr>
                        <m:e>
                          <m:r>
                            <a:rPr lang="en-US" sz="2600" b="1" i="1">
                              <a:latin typeface="Cambria Math"/>
                            </a:rPr>
                            <m:t>𝒛</m:t>
                          </m:r>
                        </m:e>
                        <m:sub>
                          <m:r>
                            <a:rPr lang="en-US" sz="2600" b="1" i="1">
                              <a:latin typeface="Cambria Math"/>
                            </a:rPr>
                            <m:t>𝟎</m:t>
                          </m:r>
                        </m:sub>
                      </m:sSub>
                      <m:r>
                        <a:rPr lang="en-US" sz="2600" b="1" i="1">
                          <a:latin typeface="Cambria Math"/>
                        </a:rPr>
                        <m:t>+</m:t>
                      </m:r>
                      <m:r>
                        <a:rPr lang="en-US" sz="2600" b="1" i="1">
                          <a:latin typeface="Cambria Math"/>
                        </a:rPr>
                        <m:t>𝑯</m:t>
                      </m:r>
                      <m:func>
                        <m:funcPr>
                          <m:ctrlPr>
                            <a:rPr lang="en-US" sz="2600" b="1" i="1">
                              <a:latin typeface="Cambria Math"/>
                            </a:rPr>
                          </m:ctrlPr>
                        </m:funcPr>
                        <m:fName>
                          <m:r>
                            <a:rPr lang="en-US" sz="2600" b="1" i="1">
                              <a:latin typeface="Cambria Math"/>
                            </a:rPr>
                            <m:t>𝒍𝒏</m:t>
                          </m:r>
                        </m:fName>
                        <m:e>
                          <m:r>
                            <a:rPr lang="en-US" sz="2600" b="1" i="1">
                              <a:latin typeface="Cambria Math"/>
                            </a:rPr>
                            <m:t>𝑪𝒉</m:t>
                          </m:r>
                          <m:r>
                            <a:rPr lang="en-US" sz="2600" b="1" i="1">
                              <a:latin typeface="Cambria Math"/>
                            </a:rPr>
                            <m:t>(</m:t>
                          </m:r>
                          <m:r>
                            <a:rPr lang="en-US" sz="2600" b="1" i="1">
                              <a:latin typeface="Cambria Math"/>
                              <a:ea typeface="Cambria Math"/>
                            </a:rPr>
                            <m:t>𝝌</m:t>
                          </m:r>
                          <m:r>
                            <a:rPr lang="en-US" sz="2600" b="1" i="1">
                              <a:latin typeface="Cambria Math"/>
                              <a:ea typeface="Cambria Math"/>
                            </a:rPr>
                            <m:t>)</m:t>
                          </m:r>
                        </m:e>
                      </m:func>
                    </m:oMath>
                  </m:oMathPara>
                </a14:m>
                <a:endParaRPr lang="en-US" sz="2600" b="1" dirty="0"/>
              </a:p>
            </p:txBody>
          </p:sp>
        </mc:Choice>
        <mc:Fallback xmlns="">
          <p:sp>
            <p:nvSpPr>
              <p:cNvPr id="60" name="Rectangle 59"/>
              <p:cNvSpPr>
                <a:spLocks noRot="1" noChangeAspect="1" noMove="1" noResize="1" noEditPoints="1" noAdjustHandles="1" noChangeArrowheads="1" noChangeShapeType="1" noTextEdit="1"/>
              </p:cNvSpPr>
              <p:nvPr/>
            </p:nvSpPr>
            <p:spPr>
              <a:xfrm>
                <a:off x="25259538" y="21222787"/>
                <a:ext cx="3475345" cy="487313"/>
              </a:xfrm>
              <a:prstGeom prst="rect">
                <a:avLst/>
              </a:prstGeom>
              <a:blipFill rotWithShape="1">
                <a:blip r:embed="rId10"/>
                <a:stretch>
                  <a:fillRect/>
                </a:stretch>
              </a:blipFill>
            </p:spPr>
            <p:txBody>
              <a:bodyPr/>
              <a:lstStyle/>
              <a:p>
                <a:r>
                  <a:rPr lang="en-US">
                    <a:noFill/>
                  </a:rPr>
                  <a:t> </a:t>
                </a:r>
              </a:p>
            </p:txBody>
          </p:sp>
        </mc:Fallback>
      </mc:AlternateContent>
      <p:sp>
        <p:nvSpPr>
          <p:cNvPr id="62" name="TextBox 61"/>
          <p:cNvSpPr txBox="1"/>
          <p:nvPr/>
        </p:nvSpPr>
        <p:spPr>
          <a:xfrm>
            <a:off x="1002723" y="15849284"/>
            <a:ext cx="10502253" cy="3400162"/>
          </a:xfrm>
          <a:prstGeom prst="rect">
            <a:avLst/>
          </a:prstGeom>
          <a:noFill/>
        </p:spPr>
        <p:txBody>
          <a:bodyPr wrap="square" lIns="75438" tIns="37719" rIns="75438" bIns="37719" rtlCol="0">
            <a:spAutoFit/>
          </a:bodyPr>
          <a:lstStyle/>
          <a:p>
            <a:pPr algn="just"/>
            <a:r>
              <a:rPr lang="en-US" sz="2400" dirty="0" smtClean="0"/>
              <a:t>	An </a:t>
            </a:r>
            <a:r>
              <a:rPr lang="en-US" sz="2400" dirty="0"/>
              <a:t>electron density profile measured by the Mars Global </a:t>
            </a:r>
            <a:r>
              <a:rPr lang="en-US" sz="2400" dirty="0" smtClean="0"/>
              <a:t>Surveyor (MGS) </a:t>
            </a:r>
            <a:r>
              <a:rPr lang="en-US" sz="2400" dirty="0"/>
              <a:t>Radio Science </a:t>
            </a:r>
            <a:r>
              <a:rPr lang="en-US" sz="2400" dirty="0" smtClean="0"/>
              <a:t>experiment </a:t>
            </a:r>
            <a:r>
              <a:rPr lang="en-US" sz="2400" dirty="0"/>
              <a:t>is shown in black. A peak in the electron density regularly occurs at about 130-140 km above the surface. This is labeled the </a:t>
            </a:r>
            <a:r>
              <a:rPr lang="en-US" sz="2400" b="1" dirty="0"/>
              <a:t>M2 layer </a:t>
            </a:r>
            <a:r>
              <a:rPr lang="en-US" sz="2400" dirty="0"/>
              <a:t>of the ionosphere. A smaller, more variable peak in electron density, the </a:t>
            </a:r>
            <a:r>
              <a:rPr lang="en-US" sz="2400" b="1" dirty="0"/>
              <a:t>M1 layer</a:t>
            </a:r>
            <a:r>
              <a:rPr lang="en-US" sz="2400" dirty="0"/>
              <a:t>, often occurs at about 110-115 km</a:t>
            </a:r>
            <a:r>
              <a:rPr lang="en-US" sz="2400" dirty="0" smtClean="0"/>
              <a:t>. The M2 layer is formed by photoionization due to incident extreme ultraviolet solar flux. The M2 layer is formed primarily by electron impact ionization due to X-ray solar flux.</a:t>
            </a:r>
            <a:endParaRPr lang="en-US" sz="2400" dirty="0"/>
          </a:p>
          <a:p>
            <a:pPr algn="just"/>
            <a:r>
              <a:rPr lang="en-US" sz="2400" dirty="0" smtClean="0"/>
              <a:t>	The </a:t>
            </a:r>
            <a:r>
              <a:rPr lang="en-US" sz="2400" dirty="0"/>
              <a:t>red line is a fit to the electron </a:t>
            </a:r>
            <a:r>
              <a:rPr lang="en-US" sz="2400" dirty="0" smtClean="0"/>
              <a:t>density and is described below.</a:t>
            </a:r>
            <a:endParaRPr lang="en-US" sz="2400" dirty="0"/>
          </a:p>
        </p:txBody>
      </p:sp>
      <p:sp>
        <p:nvSpPr>
          <p:cNvPr id="6" name="TextBox 5"/>
          <p:cNvSpPr txBox="1"/>
          <p:nvPr/>
        </p:nvSpPr>
        <p:spPr>
          <a:xfrm>
            <a:off x="14042659" y="594970"/>
            <a:ext cx="4856114" cy="1015663"/>
          </a:xfrm>
          <a:prstGeom prst="rect">
            <a:avLst/>
          </a:prstGeom>
          <a:noFill/>
        </p:spPr>
        <p:txBody>
          <a:bodyPr wrap="square" rtlCol="0">
            <a:spAutoFit/>
          </a:bodyPr>
          <a:lstStyle/>
          <a:p>
            <a:r>
              <a:rPr lang="en-US" sz="6000" dirty="0"/>
              <a:t>SA13A-1880</a:t>
            </a:r>
          </a:p>
        </p:txBody>
      </p:sp>
      <p:sp>
        <p:nvSpPr>
          <p:cNvPr id="18" name="TextBox 17"/>
          <p:cNvSpPr txBox="1"/>
          <p:nvPr/>
        </p:nvSpPr>
        <p:spPr>
          <a:xfrm>
            <a:off x="13715640" y="9062841"/>
            <a:ext cx="18140289" cy="1200329"/>
          </a:xfrm>
          <a:prstGeom prst="rect">
            <a:avLst/>
          </a:prstGeom>
          <a:noFill/>
        </p:spPr>
        <p:txBody>
          <a:bodyPr wrap="square" rtlCol="0">
            <a:spAutoFit/>
          </a:bodyPr>
          <a:lstStyle/>
          <a:p>
            <a:r>
              <a:rPr lang="en-US" sz="2400" dirty="0"/>
              <a:t>We fit the </a:t>
            </a:r>
            <a:r>
              <a:rPr lang="en-US" sz="2400" dirty="0" smtClean="0"/>
              <a:t>function described in the Fitting Procedure panel to 5600 </a:t>
            </a:r>
            <a:r>
              <a:rPr lang="en-US" sz="2400" dirty="0"/>
              <a:t>electron density profiles from the Mars Global Surveyor’s Radio Science experiment. Of these, about 4000 were fit well. </a:t>
            </a:r>
            <a:r>
              <a:rPr lang="en-US" sz="2400" dirty="0" smtClean="0"/>
              <a:t>The parameters are studied to look for </a:t>
            </a:r>
            <a:r>
              <a:rPr lang="en-US" sz="2400" b="1" dirty="0" smtClean="0"/>
              <a:t>trends in variability</a:t>
            </a:r>
            <a:r>
              <a:rPr lang="en-US" sz="2400" dirty="0" smtClean="0"/>
              <a:t>. Below are a few examples of the possible relationships that can be explored.</a:t>
            </a:r>
            <a:endParaRPr lang="en-US" sz="2400" dirty="0"/>
          </a:p>
        </p:txBody>
      </p:sp>
      <p:sp>
        <p:nvSpPr>
          <p:cNvPr id="19" name="TextBox 18"/>
          <p:cNvSpPr txBox="1"/>
          <p:nvPr/>
        </p:nvSpPr>
        <p:spPr>
          <a:xfrm>
            <a:off x="20610842" y="7971056"/>
            <a:ext cx="3359119" cy="1015663"/>
          </a:xfrm>
          <a:prstGeom prst="rect">
            <a:avLst/>
          </a:prstGeom>
          <a:noFill/>
        </p:spPr>
        <p:txBody>
          <a:bodyPr wrap="square" rtlCol="0">
            <a:spAutoFit/>
          </a:bodyPr>
          <a:lstStyle/>
          <a:p>
            <a:r>
              <a:rPr lang="en-US" sz="6000" dirty="0" smtClean="0"/>
              <a:t>Results</a:t>
            </a:r>
            <a:endParaRPr lang="en-US" sz="6000" dirty="0"/>
          </a:p>
        </p:txBody>
      </p:sp>
      <p:sp>
        <p:nvSpPr>
          <p:cNvPr id="20" name="TextBox 19"/>
          <p:cNvSpPr txBox="1"/>
          <p:nvPr/>
        </p:nvSpPr>
        <p:spPr>
          <a:xfrm>
            <a:off x="3145980" y="8013233"/>
            <a:ext cx="6540555" cy="1015663"/>
          </a:xfrm>
          <a:prstGeom prst="rect">
            <a:avLst/>
          </a:prstGeom>
          <a:noFill/>
        </p:spPr>
        <p:txBody>
          <a:bodyPr wrap="square" rtlCol="0">
            <a:spAutoFit/>
          </a:bodyPr>
          <a:lstStyle/>
          <a:p>
            <a:r>
              <a:rPr lang="en-US" sz="6000" dirty="0" smtClean="0"/>
              <a:t>Fitting Procedure</a:t>
            </a:r>
            <a:endParaRPr lang="en-US" sz="6000" dirty="0"/>
          </a:p>
        </p:txBody>
      </p:sp>
      <p:sp>
        <p:nvSpPr>
          <p:cNvPr id="21" name="TextBox 20"/>
          <p:cNvSpPr txBox="1"/>
          <p:nvPr/>
        </p:nvSpPr>
        <p:spPr>
          <a:xfrm>
            <a:off x="13736110" y="24684570"/>
            <a:ext cx="17604419" cy="2308324"/>
          </a:xfrm>
          <a:prstGeom prst="rect">
            <a:avLst/>
          </a:prstGeom>
          <a:noFill/>
        </p:spPr>
        <p:txBody>
          <a:bodyPr wrap="square" rtlCol="0">
            <a:spAutoFit/>
          </a:bodyPr>
          <a:lstStyle/>
          <a:p>
            <a:r>
              <a:rPr lang="en-US" sz="2400" b="1" dirty="0"/>
              <a:t>C</a:t>
            </a:r>
            <a:r>
              <a:rPr lang="en-US" sz="2400" dirty="0"/>
              <a:t>.  The relationship between the width of the layer, (the fit parameter H), and the peak number density for the M2 (blue) and M1 (green) layers. The black points are averages in bins of 1x10</a:t>
            </a:r>
            <a:r>
              <a:rPr lang="en-US" sz="2400" baseline="30000" dirty="0"/>
              <a:t>9</a:t>
            </a:r>
            <a:r>
              <a:rPr lang="en-US" sz="2400" dirty="0"/>
              <a:t> m</a:t>
            </a:r>
            <a:r>
              <a:rPr lang="en-US" sz="2400" baseline="30000" dirty="0"/>
              <a:t>-3</a:t>
            </a:r>
            <a:r>
              <a:rPr lang="en-US" sz="2400" dirty="0"/>
              <a:t>. Data are shown only from profiles collected at a SZA of 74-75 degrees to minimize SZA effects. </a:t>
            </a:r>
            <a:r>
              <a:rPr lang="en-US" sz="2400" b="1" dirty="0" smtClean="0"/>
              <a:t>The two layers appear to behave very differently</a:t>
            </a:r>
            <a:r>
              <a:rPr lang="en-US" sz="2400" dirty="0" smtClean="0"/>
              <a:t>. </a:t>
            </a:r>
            <a:r>
              <a:rPr lang="en-US" sz="2400" dirty="0"/>
              <a:t>The with of the M2 layer appears to decrease slightly as the number density increase, while the width of the M1 layer appears to grow quickly as the number density increases.</a:t>
            </a:r>
          </a:p>
          <a:p>
            <a:endParaRPr lang="en-US" sz="2400" dirty="0"/>
          </a:p>
        </p:txBody>
      </p:sp>
      <p:pic>
        <p:nvPicPr>
          <p:cNvPr id="24" name="Picture 23"/>
          <p:cNvPicPr>
            <a:picLocks noChangeAspect="1"/>
          </p:cNvPicPr>
          <p:nvPr/>
        </p:nvPicPr>
        <p:blipFill rotWithShape="1">
          <a:blip r:embed="rId11" cstate="print">
            <a:extLst>
              <a:ext uri="{28A0092B-C50C-407E-A947-70E740481C1C}">
                <a14:useLocalDpi xmlns:a14="http://schemas.microsoft.com/office/drawing/2010/main" val="0"/>
              </a:ext>
            </a:extLst>
          </a:blip>
          <a:srcRect t="14444" r="16562" b="6211"/>
          <a:stretch/>
        </p:blipFill>
        <p:spPr>
          <a:xfrm rot="16200000">
            <a:off x="14816289" y="9577761"/>
            <a:ext cx="6367741" cy="8569036"/>
          </a:xfrm>
          <a:prstGeom prst="rect">
            <a:avLst/>
          </a:prstGeom>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t="15047" r="16603" b="5975"/>
          <a:stretch/>
        </p:blipFill>
        <p:spPr>
          <a:xfrm rot="16200000">
            <a:off x="24205254" y="9594669"/>
            <a:ext cx="6373065" cy="85405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97400" rtl="0" eaLnBrk="1" fontAlgn="base" latinLnBrk="0" hangingPunct="1">
          <a:lnSpc>
            <a:spcPct val="100000"/>
          </a:lnSpc>
          <a:spcBef>
            <a:spcPct val="0"/>
          </a:spcBef>
          <a:spcAft>
            <a:spcPct val="0"/>
          </a:spcAft>
          <a:buClrTx/>
          <a:buSzTx/>
          <a:buFontTx/>
          <a:buNone/>
          <a:tabLst/>
          <a:defRPr kumimoji="0" lang="en-US" sz="9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97400" rtl="0" eaLnBrk="1" fontAlgn="base" latinLnBrk="0" hangingPunct="1">
          <a:lnSpc>
            <a:spcPct val="100000"/>
          </a:lnSpc>
          <a:spcBef>
            <a:spcPct val="0"/>
          </a:spcBef>
          <a:spcAft>
            <a:spcPct val="0"/>
          </a:spcAft>
          <a:buClrTx/>
          <a:buSzTx/>
          <a:buFontTx/>
          <a:buNone/>
          <a:tabLst/>
          <a:defRPr kumimoji="0" lang="en-US" sz="9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46027</TotalTime>
  <Words>648</Words>
  <Application>Microsoft Office PowerPoint</Application>
  <PresentationFormat>Custom</PresentationFormat>
  <Paragraphs>28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Variability in the M1 Layer of the Martian Ionosphere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majdm</dc:creator>
  <cp:lastModifiedBy>Fallows, Kathryn, Joy</cp:lastModifiedBy>
  <cp:revision>1382</cp:revision>
  <cp:lastPrinted>2011-11-30T20:03:27Z</cp:lastPrinted>
  <dcterms:created xsi:type="dcterms:W3CDTF">2010-09-28T18:36:33Z</dcterms:created>
  <dcterms:modified xsi:type="dcterms:W3CDTF">2011-12-02T19:49:06Z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